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61" r:id="rId3"/>
  </p:sldMasterIdLst>
  <p:notesMasterIdLst>
    <p:notesMasterId r:id="rId12"/>
  </p:notesMasterIdLst>
  <p:handoutMasterIdLst>
    <p:handoutMasterId r:id="rId13"/>
  </p:handoutMasterIdLst>
  <p:sldIdLst>
    <p:sldId id="256" r:id="rId4"/>
    <p:sldId id="277" r:id="rId5"/>
    <p:sldId id="279" r:id="rId6"/>
    <p:sldId id="280" r:id="rId7"/>
    <p:sldId id="284" r:id="rId8"/>
    <p:sldId id="283" r:id="rId9"/>
    <p:sldId id="282" r:id="rId10"/>
    <p:sldId id="281" r:id="rId11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323" autoAdjust="0"/>
  </p:normalViewPr>
  <p:slideViewPr>
    <p:cSldViewPr snapToGrid="0" snapToObjects="1">
      <p:cViewPr>
        <p:scale>
          <a:sx n="72" d="100"/>
          <a:sy n="72" d="100"/>
        </p:scale>
        <p:origin x="-1109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51;&#1077;&#1089;%20&#1077;&#1078;&#1077;&#1084;&#1077;&#1089;&#1103;&#1095;&#1085;&#1099;&#1077;%20&#1086;&#1090;&#1095;&#1077;&#1090;&#1085;&#1099;&#1077;%20&#1087;&#1088;&#1077;&#1079;&#1077;&#1085;&#1090;&#1072;&#1094;&#1080;&#1080;\&#1050;%20&#1073;&#1080;&#1088;&#1078;&#1077;&#1074;&#1086;&#1084;&#1091;%20&#1082;&#1086;&#1084;&#1080;&#1090;&#1077;&#1090;&#1091;\&#1062;&#1080;&#1092;&#1088;&#1099;%20&#1080;%20&#1075;&#1088;&#1072;&#1092;&#1080;&#1082;&#1080;%20&#1076;&#1083;&#1103;%20&#1087;&#1088;&#1077;&#1079;&#1077;&#1085;&#1090;&#1072;&#1094;&#1080;&#1081;%202019(new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930422204623357E-2"/>
          <c:y val="6.9672620588853859E-2"/>
          <c:w val="0.93329635594787175"/>
          <c:h val="0.83120669429889726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'Пермский край'!$A$91:$A$105</c:f>
              <c:numCache>
                <c:formatCode>[$-419]mmmm\ yyyy;@</c:formatCode>
                <c:ptCount val="15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</c:numCache>
            </c:numRef>
          </c:cat>
          <c:val>
            <c:numRef>
              <c:f>'Пермский край'!$F$91:$F$105</c:f>
              <c:numCache>
                <c:formatCode>#,##0</c:formatCode>
                <c:ptCount val="15"/>
                <c:pt idx="0">
                  <c:v>19.809000000000001</c:v>
                </c:pt>
                <c:pt idx="1">
                  <c:v>16.506</c:v>
                </c:pt>
                <c:pt idx="2">
                  <c:v>12.776</c:v>
                </c:pt>
                <c:pt idx="3">
                  <c:v>15.342000000000001</c:v>
                </c:pt>
                <c:pt idx="4">
                  <c:v>11.974</c:v>
                </c:pt>
                <c:pt idx="5">
                  <c:v>12.077999999999999</c:v>
                </c:pt>
                <c:pt idx="6">
                  <c:v>16.100999999999999</c:v>
                </c:pt>
                <c:pt idx="7">
                  <c:v>12.728</c:v>
                </c:pt>
                <c:pt idx="8">
                  <c:v>15.85</c:v>
                </c:pt>
                <c:pt idx="9">
                  <c:v>1.9470000000000001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17.652000000000001</c:v>
                </c:pt>
                <c:pt idx="14">
                  <c:v>26.503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4E-44B7-BD06-3025DCA9A1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6904576"/>
        <c:axId val="126903040"/>
      </c:barChar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-2.5039078373271875E-2"/>
                  <c:y val="-4.2433981426975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84E-44B7-BD06-3025DCA9A1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'Пермский край'!$A$91:$A$105</c:f>
              <c:numCache>
                <c:formatCode>[$-419]mmmm\ yyyy;@</c:formatCode>
                <c:ptCount val="15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</c:numCache>
            </c:numRef>
          </c:cat>
          <c:val>
            <c:numRef>
              <c:f>'Пермский край'!$B$91:$B$105</c:f>
              <c:numCache>
                <c:formatCode>#,##0</c:formatCode>
                <c:ptCount val="15"/>
                <c:pt idx="0">
                  <c:v>544.54388459790994</c:v>
                </c:pt>
                <c:pt idx="1">
                  <c:v>628.26898582333706</c:v>
                </c:pt>
                <c:pt idx="2">
                  <c:v>503.55181120851597</c:v>
                </c:pt>
                <c:pt idx="3">
                  <c:v>671.89234845522094</c:v>
                </c:pt>
                <c:pt idx="4">
                  <c:v>598.478369801236</c:v>
                </c:pt>
                <c:pt idx="5">
                  <c:v>710.01324722636195</c:v>
                </c:pt>
                <c:pt idx="6">
                  <c:v>576.47900440966396</c:v>
                </c:pt>
                <c:pt idx="7">
                  <c:v>543.88592080452543</c:v>
                </c:pt>
                <c:pt idx="8">
                  <c:v>641.99053627760247</c:v>
                </c:pt>
                <c:pt idx="9">
                  <c:v>582.65023112480742</c:v>
                </c:pt>
                <c:pt idx="10">
                  <c:v>583</c:v>
                </c:pt>
                <c:pt idx="11">
                  <c:v>583</c:v>
                </c:pt>
                <c:pt idx="12">
                  <c:v>583</c:v>
                </c:pt>
                <c:pt idx="13">
                  <c:v>663.7627464309993</c:v>
                </c:pt>
                <c:pt idx="14">
                  <c:v>845.1450779157077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84E-44B7-BD06-3025DCA9A1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5616512"/>
        <c:axId val="125619200"/>
      </c:lineChart>
      <c:dateAx>
        <c:axId val="125616512"/>
        <c:scaling>
          <c:orientation val="minMax"/>
        </c:scaling>
        <c:delete val="0"/>
        <c:axPos val="b"/>
        <c:numFmt formatCode="[$-419]mmmm\ yy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619200"/>
        <c:crosses val="autoZero"/>
        <c:auto val="1"/>
        <c:lblOffset val="100"/>
        <c:baseTimeUnit val="months"/>
      </c:dateAx>
      <c:valAx>
        <c:axId val="12561920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616512"/>
        <c:crosses val="autoZero"/>
        <c:crossBetween val="between"/>
      </c:valAx>
      <c:valAx>
        <c:axId val="12690304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904576"/>
        <c:crosses val="max"/>
        <c:crossBetween val="between"/>
      </c:valAx>
      <c:dateAx>
        <c:axId val="126904576"/>
        <c:scaling>
          <c:orientation val="minMax"/>
        </c:scaling>
        <c:delete val="1"/>
        <c:axPos val="b"/>
        <c:numFmt formatCode="[$-419]mmmm\ yyyy;@" sourceLinked="1"/>
        <c:majorTickMark val="out"/>
        <c:minorTickMark val="none"/>
        <c:tickLblPos val="nextTo"/>
        <c:crossAx val="12690304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B71A2-3220-45BC-8C7A-351865C0E0D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0802C-E10B-4342-9824-6B10EEF0C557}">
      <dgm:prSet phldrT="[Текст]"/>
      <dgm:spPr/>
      <dgm:t>
        <a:bodyPr/>
        <a:lstStyle/>
        <a:p>
          <a:r>
            <a:rPr lang="ru-RU" b="1" dirty="0" smtClean="0"/>
            <a:t>Задачи</a:t>
          </a:r>
          <a:endParaRPr lang="ru-RU" dirty="0"/>
        </a:p>
      </dgm:t>
    </dgm:pt>
    <dgm:pt modelId="{B18C3E58-0F07-45AA-B6AC-FA141FF86F1D}" type="parTrans" cxnId="{756E37F8-0CB6-4CBC-AB7B-567D630D8CD6}">
      <dgm:prSet/>
      <dgm:spPr/>
      <dgm:t>
        <a:bodyPr/>
        <a:lstStyle/>
        <a:p>
          <a:endParaRPr lang="ru-RU"/>
        </a:p>
      </dgm:t>
    </dgm:pt>
    <dgm:pt modelId="{34C91280-2190-4C24-BE7B-CA2F90C066C7}" type="sibTrans" cxnId="{756E37F8-0CB6-4CBC-AB7B-567D630D8CD6}">
      <dgm:prSet/>
      <dgm:spPr/>
      <dgm:t>
        <a:bodyPr/>
        <a:lstStyle/>
        <a:p>
          <a:endParaRPr lang="ru-RU"/>
        </a:p>
      </dgm:t>
    </dgm:pt>
    <dgm:pt modelId="{BF6B641E-AFBD-45D5-9C54-205559D6F87B}">
      <dgm:prSet phldrT="[Текст]"/>
      <dgm:spPr/>
      <dgm:t>
        <a:bodyPr/>
        <a:lstStyle/>
        <a:p>
          <a:r>
            <a:rPr lang="ru-RU" dirty="0" smtClean="0"/>
            <a:t>Определить товарные рынки (ресурсы) которые имеют потенциал биржевой торговли в регионе</a:t>
          </a:r>
          <a:endParaRPr lang="ru-RU" dirty="0"/>
        </a:p>
      </dgm:t>
    </dgm:pt>
    <dgm:pt modelId="{2242DC76-8B14-415A-AE02-284D51012079}" type="parTrans" cxnId="{F974A060-95E9-4567-9802-6B7255884D4E}">
      <dgm:prSet/>
      <dgm:spPr/>
      <dgm:t>
        <a:bodyPr/>
        <a:lstStyle/>
        <a:p>
          <a:endParaRPr lang="ru-RU"/>
        </a:p>
      </dgm:t>
    </dgm:pt>
    <dgm:pt modelId="{0117C909-DB6C-49A1-806A-758C9A3D2160}" type="sibTrans" cxnId="{F974A060-95E9-4567-9802-6B7255884D4E}">
      <dgm:prSet/>
      <dgm:spPr/>
      <dgm:t>
        <a:bodyPr/>
        <a:lstStyle/>
        <a:p>
          <a:endParaRPr lang="ru-RU"/>
        </a:p>
      </dgm:t>
    </dgm:pt>
    <dgm:pt modelId="{C7CC24FA-2737-4995-8FBD-0F98ABF607A2}">
      <dgm:prSet phldrT="[Текст]"/>
      <dgm:spPr/>
      <dgm:t>
        <a:bodyPr/>
        <a:lstStyle/>
        <a:p>
          <a:r>
            <a:rPr lang="ru-RU" dirty="0" smtClean="0"/>
            <a:t>Определить «ведущих игроков» товарного рынка (продавцов и покупателей)</a:t>
          </a:r>
          <a:endParaRPr lang="ru-RU" dirty="0"/>
        </a:p>
      </dgm:t>
    </dgm:pt>
    <dgm:pt modelId="{9BD40AA1-4AB6-4E43-AC0D-CA5826726287}" type="parTrans" cxnId="{9F3D991F-81BA-4E3C-8EAA-30ED7D5D1CEE}">
      <dgm:prSet/>
      <dgm:spPr/>
      <dgm:t>
        <a:bodyPr/>
        <a:lstStyle/>
        <a:p>
          <a:endParaRPr lang="ru-RU"/>
        </a:p>
      </dgm:t>
    </dgm:pt>
    <dgm:pt modelId="{E4990037-9462-4C2B-A6CE-BF5841A813DC}" type="sibTrans" cxnId="{9F3D991F-81BA-4E3C-8EAA-30ED7D5D1CEE}">
      <dgm:prSet/>
      <dgm:spPr/>
      <dgm:t>
        <a:bodyPr/>
        <a:lstStyle/>
        <a:p>
          <a:endParaRPr lang="ru-RU"/>
        </a:p>
      </dgm:t>
    </dgm:pt>
    <dgm:pt modelId="{DA8F244D-8CBD-46C4-9FA1-7A8679627093}">
      <dgm:prSet phldrT="[Текст]"/>
      <dgm:spPr/>
      <dgm:t>
        <a:bodyPr/>
        <a:lstStyle/>
        <a:p>
          <a:r>
            <a:rPr lang="ru-RU" dirty="0" smtClean="0"/>
            <a:t>Трансформация внебиржевых сделок участников рынка в биржевые</a:t>
          </a:r>
          <a:endParaRPr lang="ru-RU" dirty="0"/>
        </a:p>
      </dgm:t>
    </dgm:pt>
    <dgm:pt modelId="{243C6A0D-2A33-4E59-976E-C6A214BF43CF}" type="parTrans" cxnId="{C47359EA-072F-40D3-96DC-0F208E9A6478}">
      <dgm:prSet/>
      <dgm:spPr/>
      <dgm:t>
        <a:bodyPr/>
        <a:lstStyle/>
        <a:p>
          <a:endParaRPr lang="ru-RU"/>
        </a:p>
      </dgm:t>
    </dgm:pt>
    <dgm:pt modelId="{A84B4719-1BE6-46B5-B301-1F366E58C5AA}" type="sibTrans" cxnId="{C47359EA-072F-40D3-96DC-0F208E9A6478}">
      <dgm:prSet/>
      <dgm:spPr/>
      <dgm:t>
        <a:bodyPr/>
        <a:lstStyle/>
        <a:p>
          <a:endParaRPr lang="ru-RU"/>
        </a:p>
      </dgm:t>
    </dgm:pt>
    <dgm:pt modelId="{556D2F02-9714-434A-9325-5F68FBDE3E43}" type="pres">
      <dgm:prSet presAssocID="{B43B71A2-3220-45BC-8C7A-351865C0E0D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D9FE56-BCDD-474A-9688-E3457A85EE1E}" type="pres">
      <dgm:prSet presAssocID="{5710802C-E10B-4342-9824-6B10EEF0C557}" presName="thickLine" presStyleLbl="alignNode1" presStyleIdx="0" presStyleCnt="1" custLinFactNeighborX="6796" custLinFactNeighborY="475"/>
      <dgm:spPr/>
    </dgm:pt>
    <dgm:pt modelId="{1FF8E447-8F36-4EE3-A5D3-89BBCE81D15D}" type="pres">
      <dgm:prSet presAssocID="{5710802C-E10B-4342-9824-6B10EEF0C557}" presName="horz1" presStyleCnt="0"/>
      <dgm:spPr/>
    </dgm:pt>
    <dgm:pt modelId="{AFEE26E8-C005-4B41-B783-6EF22852533A}" type="pres">
      <dgm:prSet presAssocID="{5710802C-E10B-4342-9824-6B10EEF0C557}" presName="tx1" presStyleLbl="revTx" presStyleIdx="0" presStyleCnt="4"/>
      <dgm:spPr/>
      <dgm:t>
        <a:bodyPr/>
        <a:lstStyle/>
        <a:p>
          <a:endParaRPr lang="ru-RU"/>
        </a:p>
      </dgm:t>
    </dgm:pt>
    <dgm:pt modelId="{7BEA632E-49CF-47DE-BA6D-943C7AFABEEC}" type="pres">
      <dgm:prSet presAssocID="{5710802C-E10B-4342-9824-6B10EEF0C557}" presName="vert1" presStyleCnt="0"/>
      <dgm:spPr/>
    </dgm:pt>
    <dgm:pt modelId="{022DC429-2CC3-4656-847C-216EEA211802}" type="pres">
      <dgm:prSet presAssocID="{BF6B641E-AFBD-45D5-9C54-205559D6F87B}" presName="vertSpace2a" presStyleCnt="0"/>
      <dgm:spPr/>
    </dgm:pt>
    <dgm:pt modelId="{ADED3099-5455-420E-BF1D-42E19B814795}" type="pres">
      <dgm:prSet presAssocID="{BF6B641E-AFBD-45D5-9C54-205559D6F87B}" presName="horz2" presStyleCnt="0"/>
      <dgm:spPr/>
    </dgm:pt>
    <dgm:pt modelId="{9F2DA196-062B-40DD-8FE1-E4FA09F78852}" type="pres">
      <dgm:prSet presAssocID="{BF6B641E-AFBD-45D5-9C54-205559D6F87B}" presName="horzSpace2" presStyleCnt="0"/>
      <dgm:spPr/>
    </dgm:pt>
    <dgm:pt modelId="{6921135E-BF46-481A-A561-428955BB9EE5}" type="pres">
      <dgm:prSet presAssocID="{BF6B641E-AFBD-45D5-9C54-205559D6F87B}" presName="tx2" presStyleLbl="revTx" presStyleIdx="1" presStyleCnt="4"/>
      <dgm:spPr/>
      <dgm:t>
        <a:bodyPr/>
        <a:lstStyle/>
        <a:p>
          <a:endParaRPr lang="ru-RU"/>
        </a:p>
      </dgm:t>
    </dgm:pt>
    <dgm:pt modelId="{21855407-C5CC-4E2D-9556-6F19B750CD9E}" type="pres">
      <dgm:prSet presAssocID="{BF6B641E-AFBD-45D5-9C54-205559D6F87B}" presName="vert2" presStyleCnt="0"/>
      <dgm:spPr/>
    </dgm:pt>
    <dgm:pt modelId="{C09E5988-FB2C-427A-95A1-D56556A9E39F}" type="pres">
      <dgm:prSet presAssocID="{BF6B641E-AFBD-45D5-9C54-205559D6F87B}" presName="thinLine2b" presStyleLbl="callout" presStyleIdx="0" presStyleCnt="3"/>
      <dgm:spPr/>
    </dgm:pt>
    <dgm:pt modelId="{82A7BC2C-DA07-46BE-919F-4C864A1CD78D}" type="pres">
      <dgm:prSet presAssocID="{BF6B641E-AFBD-45D5-9C54-205559D6F87B}" presName="vertSpace2b" presStyleCnt="0"/>
      <dgm:spPr/>
    </dgm:pt>
    <dgm:pt modelId="{4A3AF295-2144-4337-8B15-24BA946A3437}" type="pres">
      <dgm:prSet presAssocID="{C7CC24FA-2737-4995-8FBD-0F98ABF607A2}" presName="horz2" presStyleCnt="0"/>
      <dgm:spPr/>
    </dgm:pt>
    <dgm:pt modelId="{2A2B9563-FE24-4567-941D-379658291CFD}" type="pres">
      <dgm:prSet presAssocID="{C7CC24FA-2737-4995-8FBD-0F98ABF607A2}" presName="horzSpace2" presStyleCnt="0"/>
      <dgm:spPr/>
    </dgm:pt>
    <dgm:pt modelId="{33475AE5-8011-459C-8FDA-CCB79CFD3C42}" type="pres">
      <dgm:prSet presAssocID="{C7CC24FA-2737-4995-8FBD-0F98ABF607A2}" presName="tx2" presStyleLbl="revTx" presStyleIdx="2" presStyleCnt="4"/>
      <dgm:spPr/>
      <dgm:t>
        <a:bodyPr/>
        <a:lstStyle/>
        <a:p>
          <a:endParaRPr lang="ru-RU"/>
        </a:p>
      </dgm:t>
    </dgm:pt>
    <dgm:pt modelId="{1A6E6471-3B25-4AD2-8483-422EAB6DD5FB}" type="pres">
      <dgm:prSet presAssocID="{C7CC24FA-2737-4995-8FBD-0F98ABF607A2}" presName="vert2" presStyleCnt="0"/>
      <dgm:spPr/>
    </dgm:pt>
    <dgm:pt modelId="{CAA3EDF1-810B-4B2E-AFC5-20644C8CBE3E}" type="pres">
      <dgm:prSet presAssocID="{C7CC24FA-2737-4995-8FBD-0F98ABF607A2}" presName="thinLine2b" presStyleLbl="callout" presStyleIdx="1" presStyleCnt="3"/>
      <dgm:spPr/>
    </dgm:pt>
    <dgm:pt modelId="{AB2E8774-B69B-428A-8311-871D0AA0520B}" type="pres">
      <dgm:prSet presAssocID="{C7CC24FA-2737-4995-8FBD-0F98ABF607A2}" presName="vertSpace2b" presStyleCnt="0"/>
      <dgm:spPr/>
    </dgm:pt>
    <dgm:pt modelId="{F859F8B4-DFD3-4E38-88E2-B4E6D1CB5895}" type="pres">
      <dgm:prSet presAssocID="{DA8F244D-8CBD-46C4-9FA1-7A8679627093}" presName="horz2" presStyleCnt="0"/>
      <dgm:spPr/>
    </dgm:pt>
    <dgm:pt modelId="{3FC6BC74-B308-4D42-881A-FB863AFECD48}" type="pres">
      <dgm:prSet presAssocID="{DA8F244D-8CBD-46C4-9FA1-7A8679627093}" presName="horzSpace2" presStyleCnt="0"/>
      <dgm:spPr/>
    </dgm:pt>
    <dgm:pt modelId="{FB238140-FA37-4C8D-89CE-D39C999B04A2}" type="pres">
      <dgm:prSet presAssocID="{DA8F244D-8CBD-46C4-9FA1-7A8679627093}" presName="tx2" presStyleLbl="revTx" presStyleIdx="3" presStyleCnt="4"/>
      <dgm:spPr/>
      <dgm:t>
        <a:bodyPr/>
        <a:lstStyle/>
        <a:p>
          <a:endParaRPr lang="ru-RU"/>
        </a:p>
      </dgm:t>
    </dgm:pt>
    <dgm:pt modelId="{C2F95138-4221-4823-AAAA-AF7F179098E7}" type="pres">
      <dgm:prSet presAssocID="{DA8F244D-8CBD-46C4-9FA1-7A8679627093}" presName="vert2" presStyleCnt="0"/>
      <dgm:spPr/>
    </dgm:pt>
    <dgm:pt modelId="{F1C1444F-775B-4F5D-A8A3-4B5D1667BF1F}" type="pres">
      <dgm:prSet presAssocID="{DA8F244D-8CBD-46C4-9FA1-7A8679627093}" presName="thinLine2b" presStyleLbl="callout" presStyleIdx="2" presStyleCnt="3"/>
      <dgm:spPr/>
    </dgm:pt>
    <dgm:pt modelId="{CB85823C-FA2E-4460-B6E6-DFEEE4F81DF7}" type="pres">
      <dgm:prSet presAssocID="{DA8F244D-8CBD-46C4-9FA1-7A8679627093}" presName="vertSpace2b" presStyleCnt="0"/>
      <dgm:spPr/>
    </dgm:pt>
  </dgm:ptLst>
  <dgm:cxnLst>
    <dgm:cxn modelId="{4FCA4D9C-609E-42F3-8319-56C7875C547D}" type="presOf" srcId="{5710802C-E10B-4342-9824-6B10EEF0C557}" destId="{AFEE26E8-C005-4B41-B783-6EF22852533A}" srcOrd="0" destOrd="0" presId="urn:microsoft.com/office/officeart/2008/layout/LinedList"/>
    <dgm:cxn modelId="{F974A060-95E9-4567-9802-6B7255884D4E}" srcId="{5710802C-E10B-4342-9824-6B10EEF0C557}" destId="{BF6B641E-AFBD-45D5-9C54-205559D6F87B}" srcOrd="0" destOrd="0" parTransId="{2242DC76-8B14-415A-AE02-284D51012079}" sibTransId="{0117C909-DB6C-49A1-806A-758C9A3D2160}"/>
    <dgm:cxn modelId="{7912B621-A4D5-4A9B-93C2-CCFAF1360E65}" type="presOf" srcId="{BF6B641E-AFBD-45D5-9C54-205559D6F87B}" destId="{6921135E-BF46-481A-A561-428955BB9EE5}" srcOrd="0" destOrd="0" presId="urn:microsoft.com/office/officeart/2008/layout/LinedList"/>
    <dgm:cxn modelId="{C47359EA-072F-40D3-96DC-0F208E9A6478}" srcId="{5710802C-E10B-4342-9824-6B10EEF0C557}" destId="{DA8F244D-8CBD-46C4-9FA1-7A8679627093}" srcOrd="2" destOrd="0" parTransId="{243C6A0D-2A33-4E59-976E-C6A214BF43CF}" sibTransId="{A84B4719-1BE6-46B5-B301-1F366E58C5AA}"/>
    <dgm:cxn modelId="{374696E1-4D0D-4688-9247-7B29510B39D3}" type="presOf" srcId="{B43B71A2-3220-45BC-8C7A-351865C0E0D9}" destId="{556D2F02-9714-434A-9325-5F68FBDE3E43}" srcOrd="0" destOrd="0" presId="urn:microsoft.com/office/officeart/2008/layout/LinedList"/>
    <dgm:cxn modelId="{756E37F8-0CB6-4CBC-AB7B-567D630D8CD6}" srcId="{B43B71A2-3220-45BC-8C7A-351865C0E0D9}" destId="{5710802C-E10B-4342-9824-6B10EEF0C557}" srcOrd="0" destOrd="0" parTransId="{B18C3E58-0F07-45AA-B6AC-FA141FF86F1D}" sibTransId="{34C91280-2190-4C24-BE7B-CA2F90C066C7}"/>
    <dgm:cxn modelId="{9F3D991F-81BA-4E3C-8EAA-30ED7D5D1CEE}" srcId="{5710802C-E10B-4342-9824-6B10EEF0C557}" destId="{C7CC24FA-2737-4995-8FBD-0F98ABF607A2}" srcOrd="1" destOrd="0" parTransId="{9BD40AA1-4AB6-4E43-AC0D-CA5826726287}" sibTransId="{E4990037-9462-4C2B-A6CE-BF5841A813DC}"/>
    <dgm:cxn modelId="{769998C4-C028-454F-995E-DFBDFE0CEAD1}" type="presOf" srcId="{DA8F244D-8CBD-46C4-9FA1-7A8679627093}" destId="{FB238140-FA37-4C8D-89CE-D39C999B04A2}" srcOrd="0" destOrd="0" presId="urn:microsoft.com/office/officeart/2008/layout/LinedList"/>
    <dgm:cxn modelId="{A473867F-07BC-45CF-84BE-ACADA6BDB81B}" type="presOf" srcId="{C7CC24FA-2737-4995-8FBD-0F98ABF607A2}" destId="{33475AE5-8011-459C-8FDA-CCB79CFD3C42}" srcOrd="0" destOrd="0" presId="urn:microsoft.com/office/officeart/2008/layout/LinedList"/>
    <dgm:cxn modelId="{DAC8E3F3-80A8-446C-94EC-01C3E8DB81A2}" type="presParOf" srcId="{556D2F02-9714-434A-9325-5F68FBDE3E43}" destId="{71D9FE56-BCDD-474A-9688-E3457A85EE1E}" srcOrd="0" destOrd="0" presId="urn:microsoft.com/office/officeart/2008/layout/LinedList"/>
    <dgm:cxn modelId="{583AD8B7-9335-4C2E-81EE-A627C9944A4F}" type="presParOf" srcId="{556D2F02-9714-434A-9325-5F68FBDE3E43}" destId="{1FF8E447-8F36-4EE3-A5D3-89BBCE81D15D}" srcOrd="1" destOrd="0" presId="urn:microsoft.com/office/officeart/2008/layout/LinedList"/>
    <dgm:cxn modelId="{36776D21-8879-404E-8162-0020205F4F70}" type="presParOf" srcId="{1FF8E447-8F36-4EE3-A5D3-89BBCE81D15D}" destId="{AFEE26E8-C005-4B41-B783-6EF22852533A}" srcOrd="0" destOrd="0" presId="urn:microsoft.com/office/officeart/2008/layout/LinedList"/>
    <dgm:cxn modelId="{0ADD3211-78F2-49C4-A9A9-3DA131C997F0}" type="presParOf" srcId="{1FF8E447-8F36-4EE3-A5D3-89BBCE81D15D}" destId="{7BEA632E-49CF-47DE-BA6D-943C7AFABEEC}" srcOrd="1" destOrd="0" presId="urn:microsoft.com/office/officeart/2008/layout/LinedList"/>
    <dgm:cxn modelId="{53A12D29-3754-4095-8630-32B78546E0B8}" type="presParOf" srcId="{7BEA632E-49CF-47DE-BA6D-943C7AFABEEC}" destId="{022DC429-2CC3-4656-847C-216EEA211802}" srcOrd="0" destOrd="0" presId="urn:microsoft.com/office/officeart/2008/layout/LinedList"/>
    <dgm:cxn modelId="{AFC0D8B4-E33A-4300-8A93-6B15AA8A53E4}" type="presParOf" srcId="{7BEA632E-49CF-47DE-BA6D-943C7AFABEEC}" destId="{ADED3099-5455-420E-BF1D-42E19B814795}" srcOrd="1" destOrd="0" presId="urn:microsoft.com/office/officeart/2008/layout/LinedList"/>
    <dgm:cxn modelId="{E310C425-DB74-45E0-AE1F-DC51296F4DC6}" type="presParOf" srcId="{ADED3099-5455-420E-BF1D-42E19B814795}" destId="{9F2DA196-062B-40DD-8FE1-E4FA09F78852}" srcOrd="0" destOrd="0" presId="urn:microsoft.com/office/officeart/2008/layout/LinedList"/>
    <dgm:cxn modelId="{F8CC6122-3849-4A57-8EA2-C1232EB8C517}" type="presParOf" srcId="{ADED3099-5455-420E-BF1D-42E19B814795}" destId="{6921135E-BF46-481A-A561-428955BB9EE5}" srcOrd="1" destOrd="0" presId="urn:microsoft.com/office/officeart/2008/layout/LinedList"/>
    <dgm:cxn modelId="{3E1B01A6-D2B1-4F40-A4DE-D57394B49157}" type="presParOf" srcId="{ADED3099-5455-420E-BF1D-42E19B814795}" destId="{21855407-C5CC-4E2D-9556-6F19B750CD9E}" srcOrd="2" destOrd="0" presId="urn:microsoft.com/office/officeart/2008/layout/LinedList"/>
    <dgm:cxn modelId="{E69743C4-55AD-4769-8B8D-C4F190EE271A}" type="presParOf" srcId="{7BEA632E-49CF-47DE-BA6D-943C7AFABEEC}" destId="{C09E5988-FB2C-427A-95A1-D56556A9E39F}" srcOrd="2" destOrd="0" presId="urn:microsoft.com/office/officeart/2008/layout/LinedList"/>
    <dgm:cxn modelId="{47BCCF64-1ECF-4307-A8ED-3210742EC811}" type="presParOf" srcId="{7BEA632E-49CF-47DE-BA6D-943C7AFABEEC}" destId="{82A7BC2C-DA07-46BE-919F-4C864A1CD78D}" srcOrd="3" destOrd="0" presId="urn:microsoft.com/office/officeart/2008/layout/LinedList"/>
    <dgm:cxn modelId="{6843A97B-4D61-439A-8EF3-B0A763E3275F}" type="presParOf" srcId="{7BEA632E-49CF-47DE-BA6D-943C7AFABEEC}" destId="{4A3AF295-2144-4337-8B15-24BA946A3437}" srcOrd="4" destOrd="0" presId="urn:microsoft.com/office/officeart/2008/layout/LinedList"/>
    <dgm:cxn modelId="{4C66C91B-5CDB-4EE9-9990-BD8BFE27542A}" type="presParOf" srcId="{4A3AF295-2144-4337-8B15-24BA946A3437}" destId="{2A2B9563-FE24-4567-941D-379658291CFD}" srcOrd="0" destOrd="0" presId="urn:microsoft.com/office/officeart/2008/layout/LinedList"/>
    <dgm:cxn modelId="{290082EC-F1AE-4061-8CF3-470A2F0E182D}" type="presParOf" srcId="{4A3AF295-2144-4337-8B15-24BA946A3437}" destId="{33475AE5-8011-459C-8FDA-CCB79CFD3C42}" srcOrd="1" destOrd="0" presId="urn:microsoft.com/office/officeart/2008/layout/LinedList"/>
    <dgm:cxn modelId="{D8C9A743-6C00-43CF-896C-6EE204538752}" type="presParOf" srcId="{4A3AF295-2144-4337-8B15-24BA946A3437}" destId="{1A6E6471-3B25-4AD2-8483-422EAB6DD5FB}" srcOrd="2" destOrd="0" presId="urn:microsoft.com/office/officeart/2008/layout/LinedList"/>
    <dgm:cxn modelId="{1A2DA57F-B87A-4DF1-89DC-8C542F2514C3}" type="presParOf" srcId="{7BEA632E-49CF-47DE-BA6D-943C7AFABEEC}" destId="{CAA3EDF1-810B-4B2E-AFC5-20644C8CBE3E}" srcOrd="5" destOrd="0" presId="urn:microsoft.com/office/officeart/2008/layout/LinedList"/>
    <dgm:cxn modelId="{1915935A-EE99-44CA-B7CF-7E8AD12581AC}" type="presParOf" srcId="{7BEA632E-49CF-47DE-BA6D-943C7AFABEEC}" destId="{AB2E8774-B69B-428A-8311-871D0AA0520B}" srcOrd="6" destOrd="0" presId="urn:microsoft.com/office/officeart/2008/layout/LinedList"/>
    <dgm:cxn modelId="{DD0853B8-3884-47A4-9CB0-3DB6EFA716C3}" type="presParOf" srcId="{7BEA632E-49CF-47DE-BA6D-943C7AFABEEC}" destId="{F859F8B4-DFD3-4E38-88E2-B4E6D1CB5895}" srcOrd="7" destOrd="0" presId="urn:microsoft.com/office/officeart/2008/layout/LinedList"/>
    <dgm:cxn modelId="{8D0FCCB9-35DF-472F-8DC2-08A4C3EA1A83}" type="presParOf" srcId="{F859F8B4-DFD3-4E38-88E2-B4E6D1CB5895}" destId="{3FC6BC74-B308-4D42-881A-FB863AFECD48}" srcOrd="0" destOrd="0" presId="urn:microsoft.com/office/officeart/2008/layout/LinedList"/>
    <dgm:cxn modelId="{A3494C39-F774-46B6-A359-AD7CE50BD158}" type="presParOf" srcId="{F859F8B4-DFD3-4E38-88E2-B4E6D1CB5895}" destId="{FB238140-FA37-4C8D-89CE-D39C999B04A2}" srcOrd="1" destOrd="0" presId="urn:microsoft.com/office/officeart/2008/layout/LinedList"/>
    <dgm:cxn modelId="{0EC00791-D00C-4FEF-B9DD-1FF3309C18CA}" type="presParOf" srcId="{F859F8B4-DFD3-4E38-88E2-B4E6D1CB5895}" destId="{C2F95138-4221-4823-AAAA-AF7F179098E7}" srcOrd="2" destOrd="0" presId="urn:microsoft.com/office/officeart/2008/layout/LinedList"/>
    <dgm:cxn modelId="{7352C800-D7B1-4AC7-809E-D952174D58F7}" type="presParOf" srcId="{7BEA632E-49CF-47DE-BA6D-943C7AFABEEC}" destId="{F1C1444F-775B-4F5D-A8A3-4B5D1667BF1F}" srcOrd="8" destOrd="0" presId="urn:microsoft.com/office/officeart/2008/layout/LinedList"/>
    <dgm:cxn modelId="{B2E0F1C0-D2A2-40AB-B988-0ECE274FA7EC}" type="presParOf" srcId="{7BEA632E-49CF-47DE-BA6D-943C7AFABEEC}" destId="{CB85823C-FA2E-4460-B6E6-DFEEE4F81DF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DF6E8-0E6C-4232-9C7F-542998E6E56F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20DC4F4-C555-4DA4-8AFA-A10A36B162DC}">
      <dgm:prSet phldrT="[Текст]" custT="1"/>
      <dgm:spPr/>
      <dgm:t>
        <a:bodyPr/>
        <a:lstStyle/>
        <a:p>
          <a:r>
            <a:rPr lang="ru-RU" sz="1600" dirty="0" smtClean="0"/>
            <a:t>Площадка: Санкт-Петербургская </a:t>
          </a:r>
          <a:br>
            <a:rPr lang="ru-RU" sz="1600" dirty="0" smtClean="0"/>
          </a:br>
          <a:r>
            <a:rPr lang="ru-RU" sz="1600" dirty="0" smtClean="0"/>
            <a:t>Международная товарно-сырьевая биржа</a:t>
          </a:r>
          <a:endParaRPr lang="ru-RU" sz="1600" dirty="0"/>
        </a:p>
      </dgm:t>
    </dgm:pt>
    <dgm:pt modelId="{03E08BC9-FAB2-423F-88D3-1E510BAD1B8E}" type="parTrans" cxnId="{69EECE9B-0002-4EE9-BCE1-644C5081C0EB}">
      <dgm:prSet/>
      <dgm:spPr/>
      <dgm:t>
        <a:bodyPr/>
        <a:lstStyle/>
        <a:p>
          <a:endParaRPr lang="ru-RU"/>
        </a:p>
      </dgm:t>
    </dgm:pt>
    <dgm:pt modelId="{1793CCB0-45AE-497C-A513-10CAABD7FE7A}" type="sibTrans" cxnId="{69EECE9B-0002-4EE9-BCE1-644C5081C0EB}">
      <dgm:prSet/>
      <dgm:spPr/>
      <dgm:t>
        <a:bodyPr/>
        <a:lstStyle/>
        <a:p>
          <a:endParaRPr lang="ru-RU"/>
        </a:p>
      </dgm:t>
    </dgm:pt>
    <dgm:pt modelId="{1F386D50-2773-48A7-A09B-B6E65567E0EC}">
      <dgm:prSet phldrT="[Текст]" custT="1"/>
      <dgm:spPr/>
      <dgm:t>
        <a:bodyPr/>
        <a:lstStyle/>
        <a:p>
          <a:r>
            <a:rPr lang="ru-RU" sz="1800" dirty="0" smtClean="0"/>
            <a:t>«Лес и стройматериалы»</a:t>
          </a:r>
          <a:endParaRPr lang="ru-RU" sz="1800" dirty="0"/>
        </a:p>
      </dgm:t>
    </dgm:pt>
    <dgm:pt modelId="{F8656650-F0D9-4D71-B982-4507E083FA12}" type="parTrans" cxnId="{582A061A-634B-42FD-BACB-0888F2ED1D6F}">
      <dgm:prSet/>
      <dgm:spPr/>
      <dgm:t>
        <a:bodyPr/>
        <a:lstStyle/>
        <a:p>
          <a:endParaRPr lang="ru-RU"/>
        </a:p>
      </dgm:t>
    </dgm:pt>
    <dgm:pt modelId="{C5488F35-8DCF-4284-B1C5-81B46C8CB927}" type="sibTrans" cxnId="{582A061A-634B-42FD-BACB-0888F2ED1D6F}">
      <dgm:prSet/>
      <dgm:spPr/>
      <dgm:t>
        <a:bodyPr/>
        <a:lstStyle/>
        <a:p>
          <a:endParaRPr lang="ru-RU"/>
        </a:p>
      </dgm:t>
    </dgm:pt>
    <dgm:pt modelId="{C9169D7C-71DD-4A42-BDB5-80426D334696}">
      <dgm:prSet phldrT="[Текст]" custT="1"/>
      <dgm:spPr/>
      <dgm:t>
        <a:bodyPr/>
        <a:lstStyle/>
        <a:p>
          <a:r>
            <a:rPr lang="ru-RU" sz="1600" dirty="0" smtClean="0"/>
            <a:t>ГБУ ПК (лесхозы) - продавец</a:t>
          </a:r>
          <a:endParaRPr lang="ru-RU" sz="1600" dirty="0"/>
        </a:p>
      </dgm:t>
    </dgm:pt>
    <dgm:pt modelId="{74CC4063-720E-484C-BD22-C01FE70FC8BA}" type="parTrans" cxnId="{C39E17A5-CEEE-4F9B-92A5-276621C6C25F}">
      <dgm:prSet/>
      <dgm:spPr/>
      <dgm:t>
        <a:bodyPr/>
        <a:lstStyle/>
        <a:p>
          <a:endParaRPr lang="ru-RU"/>
        </a:p>
      </dgm:t>
    </dgm:pt>
    <dgm:pt modelId="{D1DD47CB-7045-4E36-B557-A51BA43831B2}" type="sibTrans" cxnId="{C39E17A5-CEEE-4F9B-92A5-276621C6C25F}">
      <dgm:prSet/>
      <dgm:spPr/>
      <dgm:t>
        <a:bodyPr/>
        <a:lstStyle/>
        <a:p>
          <a:endParaRPr lang="ru-RU"/>
        </a:p>
      </dgm:t>
    </dgm:pt>
    <dgm:pt modelId="{77DE5E4E-40C5-4C76-9321-FF9A8DA6A002}">
      <dgm:prSet phldrT="[Текст]" custT="1"/>
      <dgm:spPr/>
      <dgm:t>
        <a:bodyPr/>
        <a:lstStyle/>
        <a:p>
          <a:r>
            <a:rPr lang="ru-RU" sz="1600" dirty="0" smtClean="0"/>
            <a:t>ЛПК – продавец/</a:t>
          </a:r>
          <a:br>
            <a:rPr lang="ru-RU" sz="1600" dirty="0" smtClean="0"/>
          </a:br>
          <a:r>
            <a:rPr lang="ru-RU" sz="1600" dirty="0" smtClean="0"/>
            <a:t>покупатель</a:t>
          </a:r>
          <a:endParaRPr lang="ru-RU" sz="1600" dirty="0"/>
        </a:p>
      </dgm:t>
    </dgm:pt>
    <dgm:pt modelId="{E487421F-8B46-4C5F-8283-3C4E027B048D}" type="parTrans" cxnId="{B5896C2C-97AA-4BB2-95B9-82BC2B6A2A1F}">
      <dgm:prSet/>
      <dgm:spPr/>
      <dgm:t>
        <a:bodyPr/>
        <a:lstStyle/>
        <a:p>
          <a:endParaRPr lang="ru-RU"/>
        </a:p>
      </dgm:t>
    </dgm:pt>
    <dgm:pt modelId="{C39A565D-1739-458B-8B7A-B3A850CED1F2}" type="sibTrans" cxnId="{B5896C2C-97AA-4BB2-95B9-82BC2B6A2A1F}">
      <dgm:prSet/>
      <dgm:spPr/>
      <dgm:t>
        <a:bodyPr/>
        <a:lstStyle/>
        <a:p>
          <a:endParaRPr lang="ru-RU"/>
        </a:p>
      </dgm:t>
    </dgm:pt>
    <dgm:pt modelId="{C81A274D-EC37-454A-B79A-E97B20D306A8}">
      <dgm:prSet phldrT="[Текст]" custT="1"/>
      <dgm:spPr/>
      <dgm:t>
        <a:bodyPr/>
        <a:lstStyle/>
        <a:p>
          <a:r>
            <a:rPr lang="ru-RU" sz="1800" dirty="0" smtClean="0"/>
            <a:t>Аукционная платформа </a:t>
          </a:r>
          <a:br>
            <a:rPr lang="ru-RU" sz="1800" dirty="0" smtClean="0"/>
          </a:br>
          <a:r>
            <a:rPr lang="ru-RU" sz="1800" dirty="0" smtClean="0"/>
            <a:t>АО «</a:t>
          </a:r>
          <a:r>
            <a:rPr lang="ru-RU" sz="1800" dirty="0" err="1" smtClean="0"/>
            <a:t>СПбМТСБ</a:t>
          </a:r>
          <a:r>
            <a:rPr lang="ru-RU" sz="1800" dirty="0" smtClean="0"/>
            <a:t>»</a:t>
          </a:r>
          <a:endParaRPr lang="ru-RU" sz="1800" dirty="0"/>
        </a:p>
      </dgm:t>
    </dgm:pt>
    <dgm:pt modelId="{5306C354-E96B-4BA4-9B61-B56DA12BEFA6}" type="parTrans" cxnId="{902BACA0-1A21-440E-8FDE-2B60B81EE451}">
      <dgm:prSet/>
      <dgm:spPr/>
      <dgm:t>
        <a:bodyPr/>
        <a:lstStyle/>
        <a:p>
          <a:endParaRPr lang="ru-RU"/>
        </a:p>
      </dgm:t>
    </dgm:pt>
    <dgm:pt modelId="{75D4D423-901C-48AF-A09C-4386ACEAC30E}" type="sibTrans" cxnId="{902BACA0-1A21-440E-8FDE-2B60B81EE451}">
      <dgm:prSet/>
      <dgm:spPr/>
      <dgm:t>
        <a:bodyPr/>
        <a:lstStyle/>
        <a:p>
          <a:endParaRPr lang="ru-RU"/>
        </a:p>
      </dgm:t>
    </dgm:pt>
    <dgm:pt modelId="{33F00347-DBB8-46C4-9C08-95B3826CA36E}">
      <dgm:prSet phldrT="[Текст]" custT="1"/>
      <dgm:spPr/>
      <dgm:t>
        <a:bodyPr/>
        <a:lstStyle/>
        <a:p>
          <a:r>
            <a:rPr lang="ru-RU" sz="1600" dirty="0" smtClean="0"/>
            <a:t>ГБУ ПК (лесхозы) - продавец</a:t>
          </a:r>
          <a:endParaRPr lang="ru-RU" sz="1600" dirty="0"/>
        </a:p>
      </dgm:t>
    </dgm:pt>
    <dgm:pt modelId="{D8861FF5-DDD6-41E4-A610-278CDA8668AD}" type="parTrans" cxnId="{E8A2EC22-64D0-484B-81D0-30EF72018B86}">
      <dgm:prSet/>
      <dgm:spPr/>
      <dgm:t>
        <a:bodyPr/>
        <a:lstStyle/>
        <a:p>
          <a:endParaRPr lang="ru-RU"/>
        </a:p>
      </dgm:t>
    </dgm:pt>
    <dgm:pt modelId="{F2345D43-68FB-49D9-8EA5-6302D84E51A3}" type="sibTrans" cxnId="{E8A2EC22-64D0-484B-81D0-30EF72018B86}">
      <dgm:prSet/>
      <dgm:spPr/>
      <dgm:t>
        <a:bodyPr/>
        <a:lstStyle/>
        <a:p>
          <a:endParaRPr lang="ru-RU"/>
        </a:p>
      </dgm:t>
    </dgm:pt>
    <dgm:pt modelId="{3A59DE63-0387-469D-877F-FAB333C6DA85}" type="pres">
      <dgm:prSet presAssocID="{A90DF6E8-0E6C-4232-9C7F-542998E6E56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B254F4-DF62-4B38-838A-6AD326602659}" type="pres">
      <dgm:prSet presAssocID="{A90DF6E8-0E6C-4232-9C7F-542998E6E56F}" presName="hierFlow" presStyleCnt="0"/>
      <dgm:spPr/>
    </dgm:pt>
    <dgm:pt modelId="{E94A93BB-0B28-4A91-8D64-7072B9FE5630}" type="pres">
      <dgm:prSet presAssocID="{A90DF6E8-0E6C-4232-9C7F-542998E6E56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506AA02-481D-4271-ABCB-407102E9CC44}" type="pres">
      <dgm:prSet presAssocID="{420DC4F4-C555-4DA4-8AFA-A10A36B162DC}" presName="Name14" presStyleCnt="0"/>
      <dgm:spPr/>
    </dgm:pt>
    <dgm:pt modelId="{4A5DFB90-26B3-4B0F-8AAD-B3E06D52EC6C}" type="pres">
      <dgm:prSet presAssocID="{420DC4F4-C555-4DA4-8AFA-A10A36B162DC}" presName="level1Shape" presStyleLbl="node0" presStyleIdx="0" presStyleCnt="1" custScaleX="260680" custScaleY="41412" custLinFactNeighborX="-697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1F569C-57D7-41C9-86B9-892FBF5A0542}" type="pres">
      <dgm:prSet presAssocID="{420DC4F4-C555-4DA4-8AFA-A10A36B162DC}" presName="hierChild2" presStyleCnt="0"/>
      <dgm:spPr/>
    </dgm:pt>
    <dgm:pt modelId="{961B1711-E609-40C6-B938-845A55539BC1}" type="pres">
      <dgm:prSet presAssocID="{F8656650-F0D9-4D71-B982-4507E083FA12}" presName="Name19" presStyleLbl="parChTrans1D2" presStyleIdx="0" presStyleCnt="2"/>
      <dgm:spPr/>
      <dgm:t>
        <a:bodyPr/>
        <a:lstStyle/>
        <a:p>
          <a:endParaRPr lang="ru-RU"/>
        </a:p>
      </dgm:t>
    </dgm:pt>
    <dgm:pt modelId="{2BB17B8B-2014-49D7-A49F-F09575C3CE15}" type="pres">
      <dgm:prSet presAssocID="{1F386D50-2773-48A7-A09B-B6E65567E0EC}" presName="Name21" presStyleCnt="0"/>
      <dgm:spPr/>
    </dgm:pt>
    <dgm:pt modelId="{D7C95080-41F0-4B97-AABB-BF99DA11DD5D}" type="pres">
      <dgm:prSet presAssocID="{1F386D50-2773-48A7-A09B-B6E65567E0EC}" presName="level2Shape" presStyleLbl="node2" presStyleIdx="0" presStyleCnt="2" custScaleX="163069" custScaleY="45639" custLinFactNeighborX="-62761" custLinFactNeighborY="-697"/>
      <dgm:spPr/>
      <dgm:t>
        <a:bodyPr/>
        <a:lstStyle/>
        <a:p>
          <a:endParaRPr lang="ru-RU"/>
        </a:p>
      </dgm:t>
    </dgm:pt>
    <dgm:pt modelId="{7E60B797-54C0-4D91-AAB0-8B0FD4055FD0}" type="pres">
      <dgm:prSet presAssocID="{1F386D50-2773-48A7-A09B-B6E65567E0EC}" presName="hierChild3" presStyleCnt="0"/>
      <dgm:spPr/>
    </dgm:pt>
    <dgm:pt modelId="{0CBCF81A-4CE3-4824-BE1D-DB17410BBA52}" type="pres">
      <dgm:prSet presAssocID="{74CC4063-720E-484C-BD22-C01FE70FC8BA}" presName="Name19" presStyleLbl="parChTrans1D3" presStyleIdx="0" presStyleCnt="3"/>
      <dgm:spPr/>
      <dgm:t>
        <a:bodyPr/>
        <a:lstStyle/>
        <a:p>
          <a:endParaRPr lang="ru-RU"/>
        </a:p>
      </dgm:t>
    </dgm:pt>
    <dgm:pt modelId="{D1224560-1A3D-4577-9B88-E6F6D685C7AE}" type="pres">
      <dgm:prSet presAssocID="{C9169D7C-71DD-4A42-BDB5-80426D334696}" presName="Name21" presStyleCnt="0"/>
      <dgm:spPr/>
    </dgm:pt>
    <dgm:pt modelId="{C6052407-2243-4322-9369-05155072BCFC}" type="pres">
      <dgm:prSet presAssocID="{C9169D7C-71DD-4A42-BDB5-80426D334696}" presName="level2Shape" presStyleLbl="node3" presStyleIdx="0" presStyleCnt="3" custScaleX="90858" custScaleY="72359"/>
      <dgm:spPr/>
      <dgm:t>
        <a:bodyPr/>
        <a:lstStyle/>
        <a:p>
          <a:endParaRPr lang="ru-RU"/>
        </a:p>
      </dgm:t>
    </dgm:pt>
    <dgm:pt modelId="{3A82F968-F0B4-4057-9044-7C187FBD6AAB}" type="pres">
      <dgm:prSet presAssocID="{C9169D7C-71DD-4A42-BDB5-80426D334696}" presName="hierChild3" presStyleCnt="0"/>
      <dgm:spPr/>
    </dgm:pt>
    <dgm:pt modelId="{EBE81BF5-AE97-41D6-B01C-9D1181EBFC76}" type="pres">
      <dgm:prSet presAssocID="{E487421F-8B46-4C5F-8283-3C4E027B048D}" presName="Name19" presStyleLbl="parChTrans1D3" presStyleIdx="1" presStyleCnt="3"/>
      <dgm:spPr/>
      <dgm:t>
        <a:bodyPr/>
        <a:lstStyle/>
        <a:p>
          <a:endParaRPr lang="ru-RU"/>
        </a:p>
      </dgm:t>
    </dgm:pt>
    <dgm:pt modelId="{4562EAD1-CA8F-42B0-AB30-FA3BC9CC2065}" type="pres">
      <dgm:prSet presAssocID="{77DE5E4E-40C5-4C76-9321-FF9A8DA6A002}" presName="Name21" presStyleCnt="0"/>
      <dgm:spPr/>
    </dgm:pt>
    <dgm:pt modelId="{9D1CE925-7644-481E-B5EE-8B0DE8BF3608}" type="pres">
      <dgm:prSet presAssocID="{77DE5E4E-40C5-4C76-9321-FF9A8DA6A002}" presName="level2Shape" presStyleLbl="node3" presStyleIdx="1" presStyleCnt="3" custScaleX="91312" custScaleY="68752"/>
      <dgm:spPr/>
      <dgm:t>
        <a:bodyPr/>
        <a:lstStyle/>
        <a:p>
          <a:endParaRPr lang="ru-RU"/>
        </a:p>
      </dgm:t>
    </dgm:pt>
    <dgm:pt modelId="{63B64B37-C007-4B30-B50A-41112E0FD9EC}" type="pres">
      <dgm:prSet presAssocID="{77DE5E4E-40C5-4C76-9321-FF9A8DA6A002}" presName="hierChild3" presStyleCnt="0"/>
      <dgm:spPr/>
    </dgm:pt>
    <dgm:pt modelId="{7FD88475-F990-4C03-9FB7-FAD91EAB0F0A}" type="pres">
      <dgm:prSet presAssocID="{5306C354-E96B-4BA4-9B61-B56DA12BEFA6}" presName="Name19" presStyleLbl="parChTrans1D2" presStyleIdx="1" presStyleCnt="2"/>
      <dgm:spPr/>
      <dgm:t>
        <a:bodyPr/>
        <a:lstStyle/>
        <a:p>
          <a:endParaRPr lang="ru-RU"/>
        </a:p>
      </dgm:t>
    </dgm:pt>
    <dgm:pt modelId="{9A36F76C-5FD7-4C8C-8C69-810BFF7176AB}" type="pres">
      <dgm:prSet presAssocID="{C81A274D-EC37-454A-B79A-E97B20D306A8}" presName="Name21" presStyleCnt="0"/>
      <dgm:spPr/>
    </dgm:pt>
    <dgm:pt modelId="{0BE54593-002D-4509-B5D1-FEEC49F86EB6}" type="pres">
      <dgm:prSet presAssocID="{C81A274D-EC37-454A-B79A-E97B20D306A8}" presName="level2Shape" presStyleLbl="node2" presStyleIdx="1" presStyleCnt="2" custScaleX="146321" custScaleY="65510" custLinFactNeighborX="-33473" custLinFactNeighborY="-4184"/>
      <dgm:spPr/>
      <dgm:t>
        <a:bodyPr/>
        <a:lstStyle/>
        <a:p>
          <a:endParaRPr lang="ru-RU"/>
        </a:p>
      </dgm:t>
    </dgm:pt>
    <dgm:pt modelId="{EA16B035-E10E-4E16-B84D-945623FAECA2}" type="pres">
      <dgm:prSet presAssocID="{C81A274D-EC37-454A-B79A-E97B20D306A8}" presName="hierChild3" presStyleCnt="0"/>
      <dgm:spPr/>
    </dgm:pt>
    <dgm:pt modelId="{2D54CE7A-1542-4588-985B-B816F8BDE3A0}" type="pres">
      <dgm:prSet presAssocID="{D8861FF5-DDD6-41E4-A610-278CDA8668AD}" presName="Name19" presStyleLbl="parChTrans1D3" presStyleIdx="2" presStyleCnt="3"/>
      <dgm:spPr/>
      <dgm:t>
        <a:bodyPr/>
        <a:lstStyle/>
        <a:p>
          <a:endParaRPr lang="ru-RU"/>
        </a:p>
      </dgm:t>
    </dgm:pt>
    <dgm:pt modelId="{51E117BB-C17C-40C7-815D-DE8766108F4D}" type="pres">
      <dgm:prSet presAssocID="{33F00347-DBB8-46C4-9C08-95B3826CA36E}" presName="Name21" presStyleCnt="0"/>
      <dgm:spPr/>
    </dgm:pt>
    <dgm:pt modelId="{697794D0-C20C-42AC-9566-0CB4E5BD626A}" type="pres">
      <dgm:prSet presAssocID="{33F00347-DBB8-46C4-9C08-95B3826CA36E}" presName="level2Shape" presStyleLbl="node3" presStyleIdx="2" presStyleCnt="3" custScaleX="81960" custScaleY="73582" custLinFactNeighborX="8355" custLinFactNeighborY="-23114"/>
      <dgm:spPr/>
      <dgm:t>
        <a:bodyPr/>
        <a:lstStyle/>
        <a:p>
          <a:endParaRPr lang="ru-RU"/>
        </a:p>
      </dgm:t>
    </dgm:pt>
    <dgm:pt modelId="{95DCD353-C1D8-4FCA-AC51-C4795600D0F8}" type="pres">
      <dgm:prSet presAssocID="{33F00347-DBB8-46C4-9C08-95B3826CA36E}" presName="hierChild3" presStyleCnt="0"/>
      <dgm:spPr/>
    </dgm:pt>
    <dgm:pt modelId="{D91823AD-4D22-4566-BA0F-FEC14274764A}" type="pres">
      <dgm:prSet presAssocID="{A90DF6E8-0E6C-4232-9C7F-542998E6E56F}" presName="bgShapesFlow" presStyleCnt="0"/>
      <dgm:spPr/>
    </dgm:pt>
  </dgm:ptLst>
  <dgm:cxnLst>
    <dgm:cxn modelId="{BD6F01EE-1301-4A07-9938-FE0D29BC50B2}" type="presOf" srcId="{420DC4F4-C555-4DA4-8AFA-A10A36B162DC}" destId="{4A5DFB90-26B3-4B0F-8AAD-B3E06D52EC6C}" srcOrd="0" destOrd="0" presId="urn:microsoft.com/office/officeart/2005/8/layout/hierarchy6"/>
    <dgm:cxn modelId="{C39E17A5-CEEE-4F9B-92A5-276621C6C25F}" srcId="{1F386D50-2773-48A7-A09B-B6E65567E0EC}" destId="{C9169D7C-71DD-4A42-BDB5-80426D334696}" srcOrd="0" destOrd="0" parTransId="{74CC4063-720E-484C-BD22-C01FE70FC8BA}" sibTransId="{D1DD47CB-7045-4E36-B557-A51BA43831B2}"/>
    <dgm:cxn modelId="{64F6B910-2C32-4F5B-B9C9-FB7EDA34A404}" type="presOf" srcId="{77DE5E4E-40C5-4C76-9321-FF9A8DA6A002}" destId="{9D1CE925-7644-481E-B5EE-8B0DE8BF3608}" srcOrd="0" destOrd="0" presId="urn:microsoft.com/office/officeart/2005/8/layout/hierarchy6"/>
    <dgm:cxn modelId="{5FB55D82-467B-49A3-8AAF-B09B5C326253}" type="presOf" srcId="{5306C354-E96B-4BA4-9B61-B56DA12BEFA6}" destId="{7FD88475-F990-4C03-9FB7-FAD91EAB0F0A}" srcOrd="0" destOrd="0" presId="urn:microsoft.com/office/officeart/2005/8/layout/hierarchy6"/>
    <dgm:cxn modelId="{F371D09C-37EC-4C84-8548-5E3FE5556D5E}" type="presOf" srcId="{E487421F-8B46-4C5F-8283-3C4E027B048D}" destId="{EBE81BF5-AE97-41D6-B01C-9D1181EBFC76}" srcOrd="0" destOrd="0" presId="urn:microsoft.com/office/officeart/2005/8/layout/hierarchy6"/>
    <dgm:cxn modelId="{E3B6DB3A-3579-42C8-9045-DA2028AA2916}" type="presOf" srcId="{C81A274D-EC37-454A-B79A-E97B20D306A8}" destId="{0BE54593-002D-4509-B5D1-FEEC49F86EB6}" srcOrd="0" destOrd="0" presId="urn:microsoft.com/office/officeart/2005/8/layout/hierarchy6"/>
    <dgm:cxn modelId="{582A061A-634B-42FD-BACB-0888F2ED1D6F}" srcId="{420DC4F4-C555-4DA4-8AFA-A10A36B162DC}" destId="{1F386D50-2773-48A7-A09B-B6E65567E0EC}" srcOrd="0" destOrd="0" parTransId="{F8656650-F0D9-4D71-B982-4507E083FA12}" sibTransId="{C5488F35-8DCF-4284-B1C5-81B46C8CB927}"/>
    <dgm:cxn modelId="{B5896C2C-97AA-4BB2-95B9-82BC2B6A2A1F}" srcId="{1F386D50-2773-48A7-A09B-B6E65567E0EC}" destId="{77DE5E4E-40C5-4C76-9321-FF9A8DA6A002}" srcOrd="1" destOrd="0" parTransId="{E487421F-8B46-4C5F-8283-3C4E027B048D}" sibTransId="{C39A565D-1739-458B-8B7A-B3A850CED1F2}"/>
    <dgm:cxn modelId="{FF4A2657-1BBD-46B1-83F7-28B19BDAED63}" type="presOf" srcId="{D8861FF5-DDD6-41E4-A610-278CDA8668AD}" destId="{2D54CE7A-1542-4588-985B-B816F8BDE3A0}" srcOrd="0" destOrd="0" presId="urn:microsoft.com/office/officeart/2005/8/layout/hierarchy6"/>
    <dgm:cxn modelId="{69EECE9B-0002-4EE9-BCE1-644C5081C0EB}" srcId="{A90DF6E8-0E6C-4232-9C7F-542998E6E56F}" destId="{420DC4F4-C555-4DA4-8AFA-A10A36B162DC}" srcOrd="0" destOrd="0" parTransId="{03E08BC9-FAB2-423F-88D3-1E510BAD1B8E}" sibTransId="{1793CCB0-45AE-497C-A513-10CAABD7FE7A}"/>
    <dgm:cxn modelId="{E8A2EC22-64D0-484B-81D0-30EF72018B86}" srcId="{C81A274D-EC37-454A-B79A-E97B20D306A8}" destId="{33F00347-DBB8-46C4-9C08-95B3826CA36E}" srcOrd="0" destOrd="0" parTransId="{D8861FF5-DDD6-41E4-A610-278CDA8668AD}" sibTransId="{F2345D43-68FB-49D9-8EA5-6302D84E51A3}"/>
    <dgm:cxn modelId="{5976A0E3-26BE-44CF-B5F3-E5CC029D38DF}" type="presOf" srcId="{A90DF6E8-0E6C-4232-9C7F-542998E6E56F}" destId="{3A59DE63-0387-469D-877F-FAB333C6DA85}" srcOrd="0" destOrd="0" presId="urn:microsoft.com/office/officeart/2005/8/layout/hierarchy6"/>
    <dgm:cxn modelId="{51BFB543-F51B-4991-B539-9ECD6B623777}" type="presOf" srcId="{C9169D7C-71DD-4A42-BDB5-80426D334696}" destId="{C6052407-2243-4322-9369-05155072BCFC}" srcOrd="0" destOrd="0" presId="urn:microsoft.com/office/officeart/2005/8/layout/hierarchy6"/>
    <dgm:cxn modelId="{BC265BFA-462E-474E-B509-E1EEFF4C5026}" type="presOf" srcId="{1F386D50-2773-48A7-A09B-B6E65567E0EC}" destId="{D7C95080-41F0-4B97-AABB-BF99DA11DD5D}" srcOrd="0" destOrd="0" presId="urn:microsoft.com/office/officeart/2005/8/layout/hierarchy6"/>
    <dgm:cxn modelId="{F422CF33-FF37-47BE-B270-5C79650CBD24}" type="presOf" srcId="{74CC4063-720E-484C-BD22-C01FE70FC8BA}" destId="{0CBCF81A-4CE3-4824-BE1D-DB17410BBA52}" srcOrd="0" destOrd="0" presId="urn:microsoft.com/office/officeart/2005/8/layout/hierarchy6"/>
    <dgm:cxn modelId="{902BACA0-1A21-440E-8FDE-2B60B81EE451}" srcId="{420DC4F4-C555-4DA4-8AFA-A10A36B162DC}" destId="{C81A274D-EC37-454A-B79A-E97B20D306A8}" srcOrd="1" destOrd="0" parTransId="{5306C354-E96B-4BA4-9B61-B56DA12BEFA6}" sibTransId="{75D4D423-901C-48AF-A09C-4386ACEAC30E}"/>
    <dgm:cxn modelId="{ABD58ABE-8B7A-440C-9EB6-0EFB1CE4D420}" type="presOf" srcId="{33F00347-DBB8-46C4-9C08-95B3826CA36E}" destId="{697794D0-C20C-42AC-9566-0CB4E5BD626A}" srcOrd="0" destOrd="0" presId="urn:microsoft.com/office/officeart/2005/8/layout/hierarchy6"/>
    <dgm:cxn modelId="{938B778A-D23A-4D23-8455-3052430BD2A1}" type="presOf" srcId="{F8656650-F0D9-4D71-B982-4507E083FA12}" destId="{961B1711-E609-40C6-B938-845A55539BC1}" srcOrd="0" destOrd="0" presId="urn:microsoft.com/office/officeart/2005/8/layout/hierarchy6"/>
    <dgm:cxn modelId="{291BF624-6701-48E0-B78C-10F691360BD8}" type="presParOf" srcId="{3A59DE63-0387-469D-877F-FAB333C6DA85}" destId="{C7B254F4-DF62-4B38-838A-6AD326602659}" srcOrd="0" destOrd="0" presId="urn:microsoft.com/office/officeart/2005/8/layout/hierarchy6"/>
    <dgm:cxn modelId="{E9C33B4A-444B-4B24-A537-439A88632C1B}" type="presParOf" srcId="{C7B254F4-DF62-4B38-838A-6AD326602659}" destId="{E94A93BB-0B28-4A91-8D64-7072B9FE5630}" srcOrd="0" destOrd="0" presId="urn:microsoft.com/office/officeart/2005/8/layout/hierarchy6"/>
    <dgm:cxn modelId="{D5080CD4-1474-41CC-8B2F-2F89FC4A2AC4}" type="presParOf" srcId="{E94A93BB-0B28-4A91-8D64-7072B9FE5630}" destId="{F506AA02-481D-4271-ABCB-407102E9CC44}" srcOrd="0" destOrd="0" presId="urn:microsoft.com/office/officeart/2005/8/layout/hierarchy6"/>
    <dgm:cxn modelId="{22878C10-C43F-48EA-8D45-13750CD7B4CE}" type="presParOf" srcId="{F506AA02-481D-4271-ABCB-407102E9CC44}" destId="{4A5DFB90-26B3-4B0F-8AAD-B3E06D52EC6C}" srcOrd="0" destOrd="0" presId="urn:microsoft.com/office/officeart/2005/8/layout/hierarchy6"/>
    <dgm:cxn modelId="{4870EDB5-0039-4CD2-9FB0-577ADFDE2195}" type="presParOf" srcId="{F506AA02-481D-4271-ABCB-407102E9CC44}" destId="{2B1F569C-57D7-41C9-86B9-892FBF5A0542}" srcOrd="1" destOrd="0" presId="urn:microsoft.com/office/officeart/2005/8/layout/hierarchy6"/>
    <dgm:cxn modelId="{77D5C5E0-B351-468A-BA09-A9A59E640BB5}" type="presParOf" srcId="{2B1F569C-57D7-41C9-86B9-892FBF5A0542}" destId="{961B1711-E609-40C6-B938-845A55539BC1}" srcOrd="0" destOrd="0" presId="urn:microsoft.com/office/officeart/2005/8/layout/hierarchy6"/>
    <dgm:cxn modelId="{D7CFF5D7-B374-4CA4-A2F1-F98E92A24498}" type="presParOf" srcId="{2B1F569C-57D7-41C9-86B9-892FBF5A0542}" destId="{2BB17B8B-2014-49D7-A49F-F09575C3CE15}" srcOrd="1" destOrd="0" presId="urn:microsoft.com/office/officeart/2005/8/layout/hierarchy6"/>
    <dgm:cxn modelId="{3EDE7B88-DB12-4754-8D69-4333237659A9}" type="presParOf" srcId="{2BB17B8B-2014-49D7-A49F-F09575C3CE15}" destId="{D7C95080-41F0-4B97-AABB-BF99DA11DD5D}" srcOrd="0" destOrd="0" presId="urn:microsoft.com/office/officeart/2005/8/layout/hierarchy6"/>
    <dgm:cxn modelId="{EDD649E8-48F4-430F-831A-C9E6FA752A4C}" type="presParOf" srcId="{2BB17B8B-2014-49D7-A49F-F09575C3CE15}" destId="{7E60B797-54C0-4D91-AAB0-8B0FD4055FD0}" srcOrd="1" destOrd="0" presId="urn:microsoft.com/office/officeart/2005/8/layout/hierarchy6"/>
    <dgm:cxn modelId="{8A54CDD5-4A8B-4D78-9B35-A6C8D0B3FBBD}" type="presParOf" srcId="{7E60B797-54C0-4D91-AAB0-8B0FD4055FD0}" destId="{0CBCF81A-4CE3-4824-BE1D-DB17410BBA52}" srcOrd="0" destOrd="0" presId="urn:microsoft.com/office/officeart/2005/8/layout/hierarchy6"/>
    <dgm:cxn modelId="{4DA2E701-F854-4016-99E5-8C79B8C32167}" type="presParOf" srcId="{7E60B797-54C0-4D91-AAB0-8B0FD4055FD0}" destId="{D1224560-1A3D-4577-9B88-E6F6D685C7AE}" srcOrd="1" destOrd="0" presId="urn:microsoft.com/office/officeart/2005/8/layout/hierarchy6"/>
    <dgm:cxn modelId="{CCE38353-0B99-43D4-AB5C-5F71B2A33DC4}" type="presParOf" srcId="{D1224560-1A3D-4577-9B88-E6F6D685C7AE}" destId="{C6052407-2243-4322-9369-05155072BCFC}" srcOrd="0" destOrd="0" presId="urn:microsoft.com/office/officeart/2005/8/layout/hierarchy6"/>
    <dgm:cxn modelId="{F48FC9D2-157B-484D-99B8-AE50BFE63817}" type="presParOf" srcId="{D1224560-1A3D-4577-9B88-E6F6D685C7AE}" destId="{3A82F968-F0B4-4057-9044-7C187FBD6AAB}" srcOrd="1" destOrd="0" presId="urn:microsoft.com/office/officeart/2005/8/layout/hierarchy6"/>
    <dgm:cxn modelId="{FE82D069-C062-4C04-B930-F658685645EC}" type="presParOf" srcId="{7E60B797-54C0-4D91-AAB0-8B0FD4055FD0}" destId="{EBE81BF5-AE97-41D6-B01C-9D1181EBFC76}" srcOrd="2" destOrd="0" presId="urn:microsoft.com/office/officeart/2005/8/layout/hierarchy6"/>
    <dgm:cxn modelId="{8980E5B9-7E67-4E4E-B0CC-A84F6A638D3E}" type="presParOf" srcId="{7E60B797-54C0-4D91-AAB0-8B0FD4055FD0}" destId="{4562EAD1-CA8F-42B0-AB30-FA3BC9CC2065}" srcOrd="3" destOrd="0" presId="urn:microsoft.com/office/officeart/2005/8/layout/hierarchy6"/>
    <dgm:cxn modelId="{3868AA98-ECCB-4FF6-923C-70C76B56AAB8}" type="presParOf" srcId="{4562EAD1-CA8F-42B0-AB30-FA3BC9CC2065}" destId="{9D1CE925-7644-481E-B5EE-8B0DE8BF3608}" srcOrd="0" destOrd="0" presId="urn:microsoft.com/office/officeart/2005/8/layout/hierarchy6"/>
    <dgm:cxn modelId="{4CFF5AB9-B05B-4253-AC58-3F991CA5486D}" type="presParOf" srcId="{4562EAD1-CA8F-42B0-AB30-FA3BC9CC2065}" destId="{63B64B37-C007-4B30-B50A-41112E0FD9EC}" srcOrd="1" destOrd="0" presId="urn:microsoft.com/office/officeart/2005/8/layout/hierarchy6"/>
    <dgm:cxn modelId="{2E98ABAC-CF33-4D2A-BD7D-105F6DF383B1}" type="presParOf" srcId="{2B1F569C-57D7-41C9-86B9-892FBF5A0542}" destId="{7FD88475-F990-4C03-9FB7-FAD91EAB0F0A}" srcOrd="2" destOrd="0" presId="urn:microsoft.com/office/officeart/2005/8/layout/hierarchy6"/>
    <dgm:cxn modelId="{073F841F-262C-4A97-9FE4-8E2D0A67BD89}" type="presParOf" srcId="{2B1F569C-57D7-41C9-86B9-892FBF5A0542}" destId="{9A36F76C-5FD7-4C8C-8C69-810BFF7176AB}" srcOrd="3" destOrd="0" presId="urn:microsoft.com/office/officeart/2005/8/layout/hierarchy6"/>
    <dgm:cxn modelId="{4B15A435-5985-4BBB-9FF2-077141DE4E50}" type="presParOf" srcId="{9A36F76C-5FD7-4C8C-8C69-810BFF7176AB}" destId="{0BE54593-002D-4509-B5D1-FEEC49F86EB6}" srcOrd="0" destOrd="0" presId="urn:microsoft.com/office/officeart/2005/8/layout/hierarchy6"/>
    <dgm:cxn modelId="{80418740-5FB5-493F-88F5-17E9587C9D68}" type="presParOf" srcId="{9A36F76C-5FD7-4C8C-8C69-810BFF7176AB}" destId="{EA16B035-E10E-4E16-B84D-945623FAECA2}" srcOrd="1" destOrd="0" presId="urn:microsoft.com/office/officeart/2005/8/layout/hierarchy6"/>
    <dgm:cxn modelId="{D11FCC71-3691-4018-9E3E-C0DE5458EC26}" type="presParOf" srcId="{EA16B035-E10E-4E16-B84D-945623FAECA2}" destId="{2D54CE7A-1542-4588-985B-B816F8BDE3A0}" srcOrd="0" destOrd="0" presId="urn:microsoft.com/office/officeart/2005/8/layout/hierarchy6"/>
    <dgm:cxn modelId="{3EA84CA6-0522-426B-976F-F624DBC044C9}" type="presParOf" srcId="{EA16B035-E10E-4E16-B84D-945623FAECA2}" destId="{51E117BB-C17C-40C7-815D-DE8766108F4D}" srcOrd="1" destOrd="0" presId="urn:microsoft.com/office/officeart/2005/8/layout/hierarchy6"/>
    <dgm:cxn modelId="{1AD5B8A4-C4C0-473F-8A0F-DC2059698300}" type="presParOf" srcId="{51E117BB-C17C-40C7-815D-DE8766108F4D}" destId="{697794D0-C20C-42AC-9566-0CB4E5BD626A}" srcOrd="0" destOrd="0" presId="urn:microsoft.com/office/officeart/2005/8/layout/hierarchy6"/>
    <dgm:cxn modelId="{502114DA-98B3-47AC-8F60-B6DB442F29FF}" type="presParOf" srcId="{51E117BB-C17C-40C7-815D-DE8766108F4D}" destId="{95DCD353-C1D8-4FCA-AC51-C4795600D0F8}" srcOrd="1" destOrd="0" presId="urn:microsoft.com/office/officeart/2005/8/layout/hierarchy6"/>
    <dgm:cxn modelId="{005C4FE2-2977-4E24-AC97-35190416BFDC}" type="presParOf" srcId="{3A59DE63-0387-469D-877F-FAB333C6DA85}" destId="{D91823AD-4D22-4566-BA0F-FEC14274764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2696FC-33B5-4994-AE44-907D01F6AD60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C92E65-2F7F-49DB-9EC4-2B1168D417DB}">
      <dgm:prSet phldrT="[Текст]" custT="1"/>
      <dgm:spPr/>
      <dgm:t>
        <a:bodyPr/>
        <a:lstStyle/>
        <a:p>
          <a:r>
            <a:rPr lang="ru-RU" sz="1800" b="1" dirty="0" smtClean="0"/>
            <a:t>Современная товарная биржа</a:t>
          </a:r>
          <a:endParaRPr lang="ru-RU" sz="1800" b="1" dirty="0"/>
        </a:p>
      </dgm:t>
    </dgm:pt>
    <dgm:pt modelId="{85903074-5706-47D6-AEEB-D0652AC0CD7A}" type="parTrans" cxnId="{45F60F4C-0762-45B5-8558-D19B110B7D2E}">
      <dgm:prSet/>
      <dgm:spPr/>
      <dgm:t>
        <a:bodyPr/>
        <a:lstStyle/>
        <a:p>
          <a:endParaRPr lang="ru-RU"/>
        </a:p>
      </dgm:t>
    </dgm:pt>
    <dgm:pt modelId="{D9897900-8484-4935-A59B-A771E8921E53}" type="sibTrans" cxnId="{45F60F4C-0762-45B5-8558-D19B110B7D2E}">
      <dgm:prSet/>
      <dgm:spPr/>
      <dgm:t>
        <a:bodyPr/>
        <a:lstStyle/>
        <a:p>
          <a:endParaRPr lang="ru-RU"/>
        </a:p>
      </dgm:t>
    </dgm:pt>
    <dgm:pt modelId="{0181C1EC-BC39-40DB-B7CD-E999B274E9F5}">
      <dgm:prSet phldrT="[Текст]" custT="1"/>
      <dgm:spPr/>
      <dgm:t>
        <a:bodyPr/>
        <a:lstStyle/>
        <a:p>
          <a:r>
            <a:rPr lang="ru-RU" sz="1400" dirty="0" smtClean="0"/>
            <a:t>Купить/продать товар по </a:t>
          </a:r>
          <a:r>
            <a:rPr lang="ru-RU" sz="1400" baseline="0" dirty="0" smtClean="0"/>
            <a:t>признаваемой</a:t>
          </a:r>
          <a:r>
            <a:rPr lang="ru-RU" sz="1400" dirty="0" smtClean="0"/>
            <a:t> рыночной цене</a:t>
          </a:r>
          <a:endParaRPr lang="ru-RU" sz="1400" dirty="0"/>
        </a:p>
      </dgm:t>
    </dgm:pt>
    <dgm:pt modelId="{9ED859A9-2548-459B-A641-E1DFE7EDE414}" type="parTrans" cxnId="{95960A1A-3BCD-4A18-8D98-E0370DADACFA}">
      <dgm:prSet/>
      <dgm:spPr/>
      <dgm:t>
        <a:bodyPr/>
        <a:lstStyle/>
        <a:p>
          <a:endParaRPr lang="ru-RU" sz="1200"/>
        </a:p>
      </dgm:t>
    </dgm:pt>
    <dgm:pt modelId="{CC29B37A-9B1D-4054-9825-A88A22DDB09F}" type="sibTrans" cxnId="{95960A1A-3BCD-4A18-8D98-E0370DADACFA}">
      <dgm:prSet/>
      <dgm:spPr/>
      <dgm:t>
        <a:bodyPr/>
        <a:lstStyle/>
        <a:p>
          <a:endParaRPr lang="ru-RU"/>
        </a:p>
      </dgm:t>
    </dgm:pt>
    <dgm:pt modelId="{C05C67EE-D377-488A-8567-9D57A9E0A2FE}">
      <dgm:prSet phldrT="[Текст]" custT="1"/>
      <dgm:spPr/>
      <dgm:t>
        <a:bodyPr/>
        <a:lstStyle/>
        <a:p>
          <a:r>
            <a:rPr lang="ru-RU" sz="1400" dirty="0" smtClean="0"/>
            <a:t>Расширение списка надежных контрагентов и партнеров</a:t>
          </a:r>
          <a:endParaRPr lang="ru-RU" sz="1400" dirty="0"/>
        </a:p>
      </dgm:t>
    </dgm:pt>
    <dgm:pt modelId="{328C8C85-1E71-48FB-823D-6DD17AFFB84B}" type="parTrans" cxnId="{49B895A7-341E-4B80-8303-D0056B097EB2}">
      <dgm:prSet/>
      <dgm:spPr/>
      <dgm:t>
        <a:bodyPr/>
        <a:lstStyle/>
        <a:p>
          <a:endParaRPr lang="ru-RU" sz="1200"/>
        </a:p>
      </dgm:t>
    </dgm:pt>
    <dgm:pt modelId="{E004660B-5223-449B-9A24-46298A3E7F93}" type="sibTrans" cxnId="{49B895A7-341E-4B80-8303-D0056B097EB2}">
      <dgm:prSet/>
      <dgm:spPr/>
      <dgm:t>
        <a:bodyPr/>
        <a:lstStyle/>
        <a:p>
          <a:endParaRPr lang="ru-RU"/>
        </a:p>
      </dgm:t>
    </dgm:pt>
    <dgm:pt modelId="{6CCF880E-7002-438B-987A-D05078A2EB84}">
      <dgm:prSet phldrT="[Текст]" custT="1"/>
      <dgm:spPr/>
      <dgm:t>
        <a:bodyPr/>
        <a:lstStyle/>
        <a:p>
          <a:r>
            <a:rPr lang="ru-RU" sz="1400" b="1" dirty="0" smtClean="0"/>
            <a:t>Сокращение теневого сектора экономики</a:t>
          </a:r>
        </a:p>
        <a:p>
          <a:r>
            <a:rPr lang="ru-RU" sz="1400" b="1" dirty="0" smtClean="0"/>
            <a:t>Рост поступлений в бюджет</a:t>
          </a:r>
          <a:endParaRPr lang="ru-RU" sz="1400" b="1" dirty="0"/>
        </a:p>
      </dgm:t>
    </dgm:pt>
    <dgm:pt modelId="{BCE51496-519F-4B0A-923D-34D78485E0DE}" type="parTrans" cxnId="{30EB3103-50C0-4280-B5E8-B90336FD8400}">
      <dgm:prSet/>
      <dgm:spPr/>
      <dgm:t>
        <a:bodyPr/>
        <a:lstStyle/>
        <a:p>
          <a:endParaRPr lang="ru-RU" sz="1200"/>
        </a:p>
      </dgm:t>
    </dgm:pt>
    <dgm:pt modelId="{68CC885D-FB0F-4A20-9F2F-9F19D25E29F3}" type="sibTrans" cxnId="{30EB3103-50C0-4280-B5E8-B90336FD8400}">
      <dgm:prSet/>
      <dgm:spPr/>
      <dgm:t>
        <a:bodyPr/>
        <a:lstStyle/>
        <a:p>
          <a:endParaRPr lang="ru-RU"/>
        </a:p>
      </dgm:t>
    </dgm:pt>
    <dgm:pt modelId="{3F584CE4-A266-4BA8-B983-6E5D6A703DC8}">
      <dgm:prSet phldrT="[Текст]" custT="1"/>
      <dgm:spPr/>
      <dgm:t>
        <a:bodyPr/>
        <a:lstStyle/>
        <a:p>
          <a:r>
            <a:rPr lang="ru-RU" sz="1400" dirty="0" smtClean="0"/>
            <a:t>Оперативная информация о текущих ценовых индексах</a:t>
          </a:r>
          <a:endParaRPr lang="ru-RU" sz="1400" dirty="0"/>
        </a:p>
      </dgm:t>
    </dgm:pt>
    <dgm:pt modelId="{B6953AEB-945F-4DB0-B37D-0544869D14D5}" type="parTrans" cxnId="{EDBB9F33-2A1F-44BA-9FC9-4244352E5E81}">
      <dgm:prSet/>
      <dgm:spPr/>
      <dgm:t>
        <a:bodyPr/>
        <a:lstStyle/>
        <a:p>
          <a:endParaRPr lang="ru-RU"/>
        </a:p>
      </dgm:t>
    </dgm:pt>
    <dgm:pt modelId="{2D7A4FEF-1134-4FEF-B0D5-8AC8969F8086}" type="sibTrans" cxnId="{EDBB9F33-2A1F-44BA-9FC9-4244352E5E81}">
      <dgm:prSet/>
      <dgm:spPr/>
      <dgm:t>
        <a:bodyPr/>
        <a:lstStyle/>
        <a:p>
          <a:endParaRPr lang="ru-RU"/>
        </a:p>
      </dgm:t>
    </dgm:pt>
    <dgm:pt modelId="{138C310E-4DE4-4E12-81BF-6BA7322F061C}">
      <dgm:prSet phldrT="[Текст]" custT="1"/>
      <dgm:spPr/>
      <dgm:t>
        <a:bodyPr/>
        <a:lstStyle/>
        <a:p>
          <a:r>
            <a:rPr lang="ru-RU" sz="1400" dirty="0" smtClean="0"/>
            <a:t>Гарантии оплаты/поставки товара</a:t>
          </a:r>
          <a:endParaRPr lang="ru-RU" sz="1400" dirty="0"/>
        </a:p>
      </dgm:t>
    </dgm:pt>
    <dgm:pt modelId="{34F73523-E8CC-40DA-B65F-3112FDCC89EA}" type="parTrans" cxnId="{2C07B8CE-0A1C-482C-9DF2-1498AE822BDA}">
      <dgm:prSet/>
      <dgm:spPr/>
      <dgm:t>
        <a:bodyPr/>
        <a:lstStyle/>
        <a:p>
          <a:endParaRPr lang="ru-RU"/>
        </a:p>
      </dgm:t>
    </dgm:pt>
    <dgm:pt modelId="{F2A125F5-A34D-4C87-829F-03BEDC1A7711}" type="sibTrans" cxnId="{2C07B8CE-0A1C-482C-9DF2-1498AE822BDA}">
      <dgm:prSet/>
      <dgm:spPr/>
      <dgm:t>
        <a:bodyPr/>
        <a:lstStyle/>
        <a:p>
          <a:endParaRPr lang="ru-RU"/>
        </a:p>
      </dgm:t>
    </dgm:pt>
    <dgm:pt modelId="{27890546-2B05-404B-B036-BC22C765A7AF}" type="pres">
      <dgm:prSet presAssocID="{BB2696FC-33B5-4994-AE44-907D01F6AD6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4E6B4F8-909B-4B9C-B042-83EBAAF367ED}" type="pres">
      <dgm:prSet presAssocID="{B7C92E65-2F7F-49DB-9EC4-2B1168D417DB}" presName="singleCycle" presStyleCnt="0"/>
      <dgm:spPr/>
    </dgm:pt>
    <dgm:pt modelId="{7EA12567-796A-49C9-85CC-FC71115115AA}" type="pres">
      <dgm:prSet presAssocID="{B7C92E65-2F7F-49DB-9EC4-2B1168D417DB}" presName="singleCenter" presStyleLbl="node1" presStyleIdx="0" presStyleCnt="6" custScaleX="235299" custLinFactNeighborX="-885" custLinFactNeighborY="334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124A5EC-8CAF-47E2-82C1-15AA9AF1DB74}" type="pres">
      <dgm:prSet presAssocID="{9ED859A9-2548-459B-A641-E1DFE7EDE414}" presName="Name56" presStyleLbl="parChTrans1D2" presStyleIdx="0" presStyleCnt="5"/>
      <dgm:spPr/>
      <dgm:t>
        <a:bodyPr/>
        <a:lstStyle/>
        <a:p>
          <a:endParaRPr lang="ru-RU"/>
        </a:p>
      </dgm:t>
    </dgm:pt>
    <dgm:pt modelId="{85FF9B55-1802-446D-9EE3-82EBBD4E6E97}" type="pres">
      <dgm:prSet presAssocID="{0181C1EC-BC39-40DB-B7CD-E999B274E9F5}" presName="text0" presStyleLbl="node1" presStyleIdx="1" presStyleCnt="6" custScaleX="192919" custScaleY="111767" custRadScaleRad="98687" custRadScaleInc="-11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D0928-033F-4384-A973-A7B3A82FEB1A}" type="pres">
      <dgm:prSet presAssocID="{328C8C85-1E71-48FB-823D-6DD17AFFB84B}" presName="Name56" presStyleLbl="parChTrans1D2" presStyleIdx="1" presStyleCnt="5"/>
      <dgm:spPr/>
      <dgm:t>
        <a:bodyPr/>
        <a:lstStyle/>
        <a:p>
          <a:endParaRPr lang="ru-RU"/>
        </a:p>
      </dgm:t>
    </dgm:pt>
    <dgm:pt modelId="{9844E678-1AD1-4463-BED2-2800C5CD623E}" type="pres">
      <dgm:prSet presAssocID="{C05C67EE-D377-488A-8567-9D57A9E0A2FE}" presName="text0" presStyleLbl="node1" presStyleIdx="2" presStyleCnt="6" custScaleX="226810" custRadScaleRad="157498" custRadScaleInc="-57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5B7F7-6671-4282-A7ED-95C36DFADAE1}" type="pres">
      <dgm:prSet presAssocID="{BCE51496-519F-4B0A-923D-34D78485E0DE}" presName="Name56" presStyleLbl="parChTrans1D2" presStyleIdx="2" presStyleCnt="5"/>
      <dgm:spPr/>
      <dgm:t>
        <a:bodyPr/>
        <a:lstStyle/>
        <a:p>
          <a:endParaRPr lang="ru-RU"/>
        </a:p>
      </dgm:t>
    </dgm:pt>
    <dgm:pt modelId="{A75B42B1-20C5-4A60-A493-90ED5F4B0F1D}" type="pres">
      <dgm:prSet presAssocID="{6CCF880E-7002-438B-987A-D05078A2EB84}" presName="text0" presStyleLbl="node1" presStyleIdx="3" presStyleCnt="6" custScaleX="237518" custScaleY="113034" custRadScaleRad="159411" custRadScaleInc="-153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7BC6A-7800-4704-8911-363E4BFB3331}" type="pres">
      <dgm:prSet presAssocID="{B6953AEB-945F-4DB0-B37D-0544869D14D5}" presName="Name56" presStyleLbl="parChTrans1D2" presStyleIdx="3" presStyleCnt="5"/>
      <dgm:spPr/>
      <dgm:t>
        <a:bodyPr/>
        <a:lstStyle/>
        <a:p>
          <a:endParaRPr lang="ru-RU"/>
        </a:p>
      </dgm:t>
    </dgm:pt>
    <dgm:pt modelId="{E26162FA-AB67-4342-923D-55A487AF7321}" type="pres">
      <dgm:prSet presAssocID="{3F584CE4-A266-4BA8-B983-6E5D6A703DC8}" presName="text0" presStyleLbl="node1" presStyleIdx="4" presStyleCnt="6" custScaleX="189374" custRadScaleRad="162734" custRadScaleInc="151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58A6B-6E4E-4AB5-945E-C05F2E52AB7E}" type="pres">
      <dgm:prSet presAssocID="{34F73523-E8CC-40DA-B65F-3112FDCC89EA}" presName="Name56" presStyleLbl="parChTrans1D2" presStyleIdx="4" presStyleCnt="5"/>
      <dgm:spPr/>
      <dgm:t>
        <a:bodyPr/>
        <a:lstStyle/>
        <a:p>
          <a:endParaRPr lang="ru-RU"/>
        </a:p>
      </dgm:t>
    </dgm:pt>
    <dgm:pt modelId="{63E87B89-B867-49E4-B698-03C3722F7D3E}" type="pres">
      <dgm:prSet presAssocID="{138C310E-4DE4-4E12-81BF-6BA7322F061C}" presName="text0" presStyleLbl="node1" presStyleIdx="5" presStyleCnt="6" custScaleX="161632" custRadScaleRad="165279" custRadScaleInc="52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C10D38-9C2B-4BB7-9BE2-1564883D7C66}" type="presOf" srcId="{BCE51496-519F-4B0A-923D-34D78485E0DE}" destId="{7EF5B7F7-6671-4282-A7ED-95C36DFADAE1}" srcOrd="0" destOrd="0" presId="urn:microsoft.com/office/officeart/2008/layout/RadialCluster"/>
    <dgm:cxn modelId="{262D3669-EBB7-4929-B5E3-A31296CFE130}" type="presOf" srcId="{C05C67EE-D377-488A-8567-9D57A9E0A2FE}" destId="{9844E678-1AD1-4463-BED2-2800C5CD623E}" srcOrd="0" destOrd="0" presId="urn:microsoft.com/office/officeart/2008/layout/RadialCluster"/>
    <dgm:cxn modelId="{EDBB9F33-2A1F-44BA-9FC9-4244352E5E81}" srcId="{B7C92E65-2F7F-49DB-9EC4-2B1168D417DB}" destId="{3F584CE4-A266-4BA8-B983-6E5D6A703DC8}" srcOrd="3" destOrd="0" parTransId="{B6953AEB-945F-4DB0-B37D-0544869D14D5}" sibTransId="{2D7A4FEF-1134-4FEF-B0D5-8AC8969F8086}"/>
    <dgm:cxn modelId="{45F60F4C-0762-45B5-8558-D19B110B7D2E}" srcId="{BB2696FC-33B5-4994-AE44-907D01F6AD60}" destId="{B7C92E65-2F7F-49DB-9EC4-2B1168D417DB}" srcOrd="0" destOrd="0" parTransId="{85903074-5706-47D6-AEEB-D0652AC0CD7A}" sibTransId="{D9897900-8484-4935-A59B-A771E8921E53}"/>
    <dgm:cxn modelId="{ED822B86-4DB5-4B76-89D4-BC593CBFF34C}" type="presOf" srcId="{0181C1EC-BC39-40DB-B7CD-E999B274E9F5}" destId="{85FF9B55-1802-446D-9EE3-82EBBD4E6E97}" srcOrd="0" destOrd="0" presId="urn:microsoft.com/office/officeart/2008/layout/RadialCluster"/>
    <dgm:cxn modelId="{EE7C0DEC-FBC4-499A-9D10-B142A366150E}" type="presOf" srcId="{3F584CE4-A266-4BA8-B983-6E5D6A703DC8}" destId="{E26162FA-AB67-4342-923D-55A487AF7321}" srcOrd="0" destOrd="0" presId="urn:microsoft.com/office/officeart/2008/layout/RadialCluster"/>
    <dgm:cxn modelId="{53AEE688-6B90-4AE0-882C-C09A1AA5515D}" type="presOf" srcId="{34F73523-E8CC-40DA-B65F-3112FDCC89EA}" destId="{EB158A6B-6E4E-4AB5-945E-C05F2E52AB7E}" srcOrd="0" destOrd="0" presId="urn:microsoft.com/office/officeart/2008/layout/RadialCluster"/>
    <dgm:cxn modelId="{0A3E2C3A-8455-410D-AE38-43285C188A56}" type="presOf" srcId="{6CCF880E-7002-438B-987A-D05078A2EB84}" destId="{A75B42B1-20C5-4A60-A493-90ED5F4B0F1D}" srcOrd="0" destOrd="0" presId="urn:microsoft.com/office/officeart/2008/layout/RadialCluster"/>
    <dgm:cxn modelId="{A2B7C2BD-F334-405A-A362-2CF8156C67CC}" type="presOf" srcId="{B6953AEB-945F-4DB0-B37D-0544869D14D5}" destId="{CB17BC6A-7800-4704-8911-363E4BFB3331}" srcOrd="0" destOrd="0" presId="urn:microsoft.com/office/officeart/2008/layout/RadialCluster"/>
    <dgm:cxn modelId="{95960A1A-3BCD-4A18-8D98-E0370DADACFA}" srcId="{B7C92E65-2F7F-49DB-9EC4-2B1168D417DB}" destId="{0181C1EC-BC39-40DB-B7CD-E999B274E9F5}" srcOrd="0" destOrd="0" parTransId="{9ED859A9-2548-459B-A641-E1DFE7EDE414}" sibTransId="{CC29B37A-9B1D-4054-9825-A88A22DDB09F}"/>
    <dgm:cxn modelId="{49B895A7-341E-4B80-8303-D0056B097EB2}" srcId="{B7C92E65-2F7F-49DB-9EC4-2B1168D417DB}" destId="{C05C67EE-D377-488A-8567-9D57A9E0A2FE}" srcOrd="1" destOrd="0" parTransId="{328C8C85-1E71-48FB-823D-6DD17AFFB84B}" sibTransId="{E004660B-5223-449B-9A24-46298A3E7F93}"/>
    <dgm:cxn modelId="{4E4C4689-D6C7-4F8E-BF06-D5C5C1EE27C2}" type="presOf" srcId="{138C310E-4DE4-4E12-81BF-6BA7322F061C}" destId="{63E87B89-B867-49E4-B698-03C3722F7D3E}" srcOrd="0" destOrd="0" presId="urn:microsoft.com/office/officeart/2008/layout/RadialCluster"/>
    <dgm:cxn modelId="{7CF78781-DE2C-4A9F-80DD-6148FE75EF03}" type="presOf" srcId="{BB2696FC-33B5-4994-AE44-907D01F6AD60}" destId="{27890546-2B05-404B-B036-BC22C765A7AF}" srcOrd="0" destOrd="0" presId="urn:microsoft.com/office/officeart/2008/layout/RadialCluster"/>
    <dgm:cxn modelId="{2C07B8CE-0A1C-482C-9DF2-1498AE822BDA}" srcId="{B7C92E65-2F7F-49DB-9EC4-2B1168D417DB}" destId="{138C310E-4DE4-4E12-81BF-6BA7322F061C}" srcOrd="4" destOrd="0" parTransId="{34F73523-E8CC-40DA-B65F-3112FDCC89EA}" sibTransId="{F2A125F5-A34D-4C87-829F-03BEDC1A7711}"/>
    <dgm:cxn modelId="{30EB3103-50C0-4280-B5E8-B90336FD8400}" srcId="{B7C92E65-2F7F-49DB-9EC4-2B1168D417DB}" destId="{6CCF880E-7002-438B-987A-D05078A2EB84}" srcOrd="2" destOrd="0" parTransId="{BCE51496-519F-4B0A-923D-34D78485E0DE}" sibTransId="{68CC885D-FB0F-4A20-9F2F-9F19D25E29F3}"/>
    <dgm:cxn modelId="{A07EEAC9-3BC4-45DA-9215-DA630FF24E1D}" type="presOf" srcId="{9ED859A9-2548-459B-A641-E1DFE7EDE414}" destId="{5124A5EC-8CAF-47E2-82C1-15AA9AF1DB74}" srcOrd="0" destOrd="0" presId="urn:microsoft.com/office/officeart/2008/layout/RadialCluster"/>
    <dgm:cxn modelId="{9333CF59-3641-4DF2-8350-A559778B1965}" type="presOf" srcId="{328C8C85-1E71-48FB-823D-6DD17AFFB84B}" destId="{A62D0928-033F-4384-A973-A7B3A82FEB1A}" srcOrd="0" destOrd="0" presId="urn:microsoft.com/office/officeart/2008/layout/RadialCluster"/>
    <dgm:cxn modelId="{A410C5DA-511F-415C-8A46-3BAE794405A8}" type="presOf" srcId="{B7C92E65-2F7F-49DB-9EC4-2B1168D417DB}" destId="{7EA12567-796A-49C9-85CC-FC71115115AA}" srcOrd="0" destOrd="0" presId="urn:microsoft.com/office/officeart/2008/layout/RadialCluster"/>
    <dgm:cxn modelId="{A7A09C4F-16D1-4796-ACE7-83A0726AD536}" type="presParOf" srcId="{27890546-2B05-404B-B036-BC22C765A7AF}" destId="{64E6B4F8-909B-4B9C-B042-83EBAAF367ED}" srcOrd="0" destOrd="0" presId="urn:microsoft.com/office/officeart/2008/layout/RadialCluster"/>
    <dgm:cxn modelId="{9603BC5E-2F74-4BAC-95ED-077F84FE6D43}" type="presParOf" srcId="{64E6B4F8-909B-4B9C-B042-83EBAAF367ED}" destId="{7EA12567-796A-49C9-85CC-FC71115115AA}" srcOrd="0" destOrd="0" presId="urn:microsoft.com/office/officeart/2008/layout/RadialCluster"/>
    <dgm:cxn modelId="{335B0CF0-C44E-46D8-9FF5-B424E3BC4F3F}" type="presParOf" srcId="{64E6B4F8-909B-4B9C-B042-83EBAAF367ED}" destId="{5124A5EC-8CAF-47E2-82C1-15AA9AF1DB74}" srcOrd="1" destOrd="0" presId="urn:microsoft.com/office/officeart/2008/layout/RadialCluster"/>
    <dgm:cxn modelId="{7EC40BF4-C827-486C-89C6-5BD0F4C82AE0}" type="presParOf" srcId="{64E6B4F8-909B-4B9C-B042-83EBAAF367ED}" destId="{85FF9B55-1802-446D-9EE3-82EBBD4E6E97}" srcOrd="2" destOrd="0" presId="urn:microsoft.com/office/officeart/2008/layout/RadialCluster"/>
    <dgm:cxn modelId="{D1483D13-7EE9-42ED-AC77-1FED426AC09D}" type="presParOf" srcId="{64E6B4F8-909B-4B9C-B042-83EBAAF367ED}" destId="{A62D0928-033F-4384-A973-A7B3A82FEB1A}" srcOrd="3" destOrd="0" presId="urn:microsoft.com/office/officeart/2008/layout/RadialCluster"/>
    <dgm:cxn modelId="{17CA6585-9A3C-4B2C-83E5-52546402D486}" type="presParOf" srcId="{64E6B4F8-909B-4B9C-B042-83EBAAF367ED}" destId="{9844E678-1AD1-4463-BED2-2800C5CD623E}" srcOrd="4" destOrd="0" presId="urn:microsoft.com/office/officeart/2008/layout/RadialCluster"/>
    <dgm:cxn modelId="{7FC7CDC3-824D-4D86-9A77-52B627EE9453}" type="presParOf" srcId="{64E6B4F8-909B-4B9C-B042-83EBAAF367ED}" destId="{7EF5B7F7-6671-4282-A7ED-95C36DFADAE1}" srcOrd="5" destOrd="0" presId="urn:microsoft.com/office/officeart/2008/layout/RadialCluster"/>
    <dgm:cxn modelId="{959E0F45-A925-4638-BCFF-9620C53DEE5B}" type="presParOf" srcId="{64E6B4F8-909B-4B9C-B042-83EBAAF367ED}" destId="{A75B42B1-20C5-4A60-A493-90ED5F4B0F1D}" srcOrd="6" destOrd="0" presId="urn:microsoft.com/office/officeart/2008/layout/RadialCluster"/>
    <dgm:cxn modelId="{6124351E-537E-4E94-863B-1F1A50F2B5CA}" type="presParOf" srcId="{64E6B4F8-909B-4B9C-B042-83EBAAF367ED}" destId="{CB17BC6A-7800-4704-8911-363E4BFB3331}" srcOrd="7" destOrd="0" presId="urn:microsoft.com/office/officeart/2008/layout/RadialCluster"/>
    <dgm:cxn modelId="{25CA9D68-E8A8-4CB6-8EF1-2A5A9D6F30EC}" type="presParOf" srcId="{64E6B4F8-909B-4B9C-B042-83EBAAF367ED}" destId="{E26162FA-AB67-4342-923D-55A487AF7321}" srcOrd="8" destOrd="0" presId="urn:microsoft.com/office/officeart/2008/layout/RadialCluster"/>
    <dgm:cxn modelId="{62385112-0A1B-4EB9-BD9C-1AE8D1890066}" type="presParOf" srcId="{64E6B4F8-909B-4B9C-B042-83EBAAF367ED}" destId="{EB158A6B-6E4E-4AB5-945E-C05F2E52AB7E}" srcOrd="9" destOrd="0" presId="urn:microsoft.com/office/officeart/2008/layout/RadialCluster"/>
    <dgm:cxn modelId="{B42166E9-6DBE-4A37-8495-B5AAA8113155}" type="presParOf" srcId="{64E6B4F8-909B-4B9C-B042-83EBAAF367ED}" destId="{63E87B89-B867-49E4-B698-03C3722F7D3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174339-69C5-403E-A905-CD97117A9145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1B50595-D6CA-4170-A5B7-78AC1EB9843F}">
      <dgm:prSet phldrT="[Текст]" custT="1"/>
      <dgm:spPr/>
      <dgm:t>
        <a:bodyPr/>
        <a:lstStyle/>
        <a:p>
          <a:r>
            <a:rPr lang="ru-RU" sz="1800" dirty="0" smtClean="0"/>
            <a:t>Свободная мощность малой генерации электрической энергии</a:t>
          </a:r>
          <a:endParaRPr lang="ru-RU" sz="1800" dirty="0"/>
        </a:p>
      </dgm:t>
    </dgm:pt>
    <dgm:pt modelId="{2F8F4D4A-C7BF-4132-BD6F-606ED0E373EC}" type="parTrans" cxnId="{55FE06A7-43F9-4727-897A-E4AAAFF120FB}">
      <dgm:prSet/>
      <dgm:spPr/>
      <dgm:t>
        <a:bodyPr/>
        <a:lstStyle/>
        <a:p>
          <a:endParaRPr lang="ru-RU"/>
        </a:p>
      </dgm:t>
    </dgm:pt>
    <dgm:pt modelId="{03090842-18BE-4702-8E29-0C1E13F0975A}" type="sibTrans" cxnId="{55FE06A7-43F9-4727-897A-E4AAAFF120FB}">
      <dgm:prSet/>
      <dgm:spPr/>
      <dgm:t>
        <a:bodyPr/>
        <a:lstStyle/>
        <a:p>
          <a:endParaRPr lang="ru-RU"/>
        </a:p>
      </dgm:t>
    </dgm:pt>
    <dgm:pt modelId="{57B98A09-0379-495F-8952-9F874E8FAACD}">
      <dgm:prSet phldrT="[Текст]" custT="1"/>
      <dgm:spPr/>
      <dgm:t>
        <a:bodyPr/>
        <a:lstStyle/>
        <a:p>
          <a:r>
            <a:rPr lang="ru-RU" sz="1800" dirty="0" smtClean="0"/>
            <a:t>Мелкооптовая торговля топливом </a:t>
          </a:r>
          <a:endParaRPr lang="ru-RU" sz="1800" dirty="0"/>
        </a:p>
      </dgm:t>
    </dgm:pt>
    <dgm:pt modelId="{8EF2B662-671A-412A-BE1D-0FEE797A6E7C}" type="parTrans" cxnId="{64962A65-73FD-4271-8067-C75BB87D29A0}">
      <dgm:prSet/>
      <dgm:spPr/>
      <dgm:t>
        <a:bodyPr/>
        <a:lstStyle/>
        <a:p>
          <a:endParaRPr lang="ru-RU"/>
        </a:p>
      </dgm:t>
    </dgm:pt>
    <dgm:pt modelId="{69CEF4BA-1200-4DE7-8481-4031A3348204}" type="sibTrans" cxnId="{64962A65-73FD-4271-8067-C75BB87D29A0}">
      <dgm:prSet/>
      <dgm:spPr/>
      <dgm:t>
        <a:bodyPr/>
        <a:lstStyle/>
        <a:p>
          <a:endParaRPr lang="ru-RU"/>
        </a:p>
      </dgm:t>
    </dgm:pt>
    <dgm:pt modelId="{106435CD-D40A-48CC-9A29-18E580E7BFF3}">
      <dgm:prSet phldrT="[Текст]" custT="1"/>
      <dgm:spPr/>
      <dgm:t>
        <a:bodyPr/>
        <a:lstStyle/>
        <a:p>
          <a:r>
            <a:rPr lang="ru-RU" sz="1800" dirty="0" smtClean="0"/>
            <a:t>Стройматериалы (песок, щебень и т.д.)</a:t>
          </a:r>
          <a:endParaRPr lang="ru-RU" sz="1800" dirty="0"/>
        </a:p>
      </dgm:t>
    </dgm:pt>
    <dgm:pt modelId="{2AD248D4-E66D-473F-9437-BF45E46BE52C}" type="parTrans" cxnId="{B983814B-2A2B-459B-A71E-EF3A2630F627}">
      <dgm:prSet/>
      <dgm:spPr/>
      <dgm:t>
        <a:bodyPr/>
        <a:lstStyle/>
        <a:p>
          <a:endParaRPr lang="ru-RU"/>
        </a:p>
      </dgm:t>
    </dgm:pt>
    <dgm:pt modelId="{CD1DBD67-C2D9-4553-8196-91AEBEE6EDBC}" type="sibTrans" cxnId="{B983814B-2A2B-459B-A71E-EF3A2630F627}">
      <dgm:prSet/>
      <dgm:spPr/>
      <dgm:t>
        <a:bodyPr/>
        <a:lstStyle/>
        <a:p>
          <a:endParaRPr lang="ru-RU"/>
        </a:p>
      </dgm:t>
    </dgm:pt>
    <dgm:pt modelId="{54149721-A838-4AE4-8AD9-BA20207F05B0}">
      <dgm:prSet phldrT="[Текст]" custT="1"/>
      <dgm:spPr/>
      <dgm:t>
        <a:bodyPr/>
        <a:lstStyle/>
        <a:p>
          <a:r>
            <a:rPr lang="ru-RU" sz="1800" dirty="0" smtClean="0"/>
            <a:t>Минеральные удобрения</a:t>
          </a:r>
          <a:endParaRPr lang="ru-RU" sz="1800" dirty="0"/>
        </a:p>
      </dgm:t>
    </dgm:pt>
    <dgm:pt modelId="{96CF5E8C-CAE4-431F-96F9-22B77C9DB93D}" type="parTrans" cxnId="{EAAE1DF7-89F3-47F2-9178-DC2727FC7FBF}">
      <dgm:prSet/>
      <dgm:spPr/>
      <dgm:t>
        <a:bodyPr/>
        <a:lstStyle/>
        <a:p>
          <a:endParaRPr lang="ru-RU"/>
        </a:p>
      </dgm:t>
    </dgm:pt>
    <dgm:pt modelId="{2E77B98F-C9A3-4A55-8DB2-93CDA6FE51C7}" type="sibTrans" cxnId="{EAAE1DF7-89F3-47F2-9178-DC2727FC7FBF}">
      <dgm:prSet/>
      <dgm:spPr/>
      <dgm:t>
        <a:bodyPr/>
        <a:lstStyle/>
        <a:p>
          <a:endParaRPr lang="ru-RU"/>
        </a:p>
      </dgm:t>
    </dgm:pt>
    <dgm:pt modelId="{9849A9FA-F026-405E-AE30-82A6F668E1D3}">
      <dgm:prSet phldrT="[Текст]" custT="1"/>
      <dgm:spPr/>
      <dgm:t>
        <a:bodyPr/>
        <a:lstStyle/>
        <a:p>
          <a:r>
            <a:rPr lang="ru-RU" sz="1800" dirty="0" smtClean="0"/>
            <a:t>Биоресурсы</a:t>
          </a:r>
          <a:endParaRPr lang="ru-RU" sz="1800" dirty="0"/>
        </a:p>
      </dgm:t>
    </dgm:pt>
    <dgm:pt modelId="{35A65F41-835D-44E4-895A-6819B71A4045}" type="parTrans" cxnId="{E0AB88E3-EF34-41E0-8123-5D88385F3136}">
      <dgm:prSet/>
      <dgm:spPr/>
      <dgm:t>
        <a:bodyPr/>
        <a:lstStyle/>
        <a:p>
          <a:endParaRPr lang="ru-RU"/>
        </a:p>
      </dgm:t>
    </dgm:pt>
    <dgm:pt modelId="{A87C3B75-A102-4F2B-A244-1CFAFA15188B}" type="sibTrans" cxnId="{E0AB88E3-EF34-41E0-8123-5D88385F3136}">
      <dgm:prSet/>
      <dgm:spPr/>
      <dgm:t>
        <a:bodyPr/>
        <a:lstStyle/>
        <a:p>
          <a:endParaRPr lang="ru-RU"/>
        </a:p>
      </dgm:t>
    </dgm:pt>
    <dgm:pt modelId="{DCD0E351-0D04-4005-9A3E-DBBEC6DF842B}">
      <dgm:prSet phldrT="[Текст]" custT="1"/>
      <dgm:spPr/>
      <dgm:t>
        <a:bodyPr/>
        <a:lstStyle/>
        <a:p>
          <a:r>
            <a:rPr lang="ru-RU" sz="1800" dirty="0" smtClean="0"/>
            <a:t>Сельскохозяйственная продукция</a:t>
          </a:r>
          <a:endParaRPr lang="ru-RU" sz="1800" dirty="0"/>
        </a:p>
      </dgm:t>
    </dgm:pt>
    <dgm:pt modelId="{1AB10FAD-6026-41CD-AD46-5E2342A926DF}" type="parTrans" cxnId="{26281BC5-666F-42D0-89A7-E81C760F6E41}">
      <dgm:prSet/>
      <dgm:spPr/>
      <dgm:t>
        <a:bodyPr/>
        <a:lstStyle/>
        <a:p>
          <a:endParaRPr lang="ru-RU"/>
        </a:p>
      </dgm:t>
    </dgm:pt>
    <dgm:pt modelId="{35781DF3-D184-48ED-B442-B768466090DD}" type="sibTrans" cxnId="{26281BC5-666F-42D0-89A7-E81C760F6E41}">
      <dgm:prSet/>
      <dgm:spPr/>
      <dgm:t>
        <a:bodyPr/>
        <a:lstStyle/>
        <a:p>
          <a:endParaRPr lang="ru-RU"/>
        </a:p>
      </dgm:t>
    </dgm:pt>
    <dgm:pt modelId="{4C146144-661A-4EEA-AD8E-EDB8994DB626}" type="pres">
      <dgm:prSet presAssocID="{D0174339-69C5-403E-A905-CD97117A91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3AE209-382A-4B06-AE13-E5A903D9B55B}" type="pres">
      <dgm:prSet presAssocID="{41B50595-D6CA-4170-A5B7-78AC1EB9843F}" presName="parentLin" presStyleCnt="0"/>
      <dgm:spPr/>
    </dgm:pt>
    <dgm:pt modelId="{203FBECE-B21B-445D-958D-26265D0AB30B}" type="pres">
      <dgm:prSet presAssocID="{41B50595-D6CA-4170-A5B7-78AC1EB9843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D0A46A8-C689-4290-9601-3EB682F3A159}" type="pres">
      <dgm:prSet presAssocID="{41B50595-D6CA-4170-A5B7-78AC1EB9843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170AA-AB7B-4669-ADA9-ECF6AC465D61}" type="pres">
      <dgm:prSet presAssocID="{41B50595-D6CA-4170-A5B7-78AC1EB9843F}" presName="negativeSpace" presStyleCnt="0"/>
      <dgm:spPr/>
    </dgm:pt>
    <dgm:pt modelId="{0F63E389-FA8D-4FA3-898B-F4A3032F2B5E}" type="pres">
      <dgm:prSet presAssocID="{41B50595-D6CA-4170-A5B7-78AC1EB9843F}" presName="childText" presStyleLbl="conFgAcc1" presStyleIdx="0" presStyleCnt="6">
        <dgm:presLayoutVars>
          <dgm:bulletEnabled val="1"/>
        </dgm:presLayoutVars>
      </dgm:prSet>
      <dgm:spPr/>
    </dgm:pt>
    <dgm:pt modelId="{C529446F-78C7-480C-A490-B1566974C65D}" type="pres">
      <dgm:prSet presAssocID="{03090842-18BE-4702-8E29-0C1E13F0975A}" presName="spaceBetweenRectangles" presStyleCnt="0"/>
      <dgm:spPr/>
    </dgm:pt>
    <dgm:pt modelId="{9FA4C61F-CCB0-417F-A99B-8960F91A4357}" type="pres">
      <dgm:prSet presAssocID="{57B98A09-0379-495F-8952-9F874E8FAACD}" presName="parentLin" presStyleCnt="0"/>
      <dgm:spPr/>
    </dgm:pt>
    <dgm:pt modelId="{D4E016D6-F22C-4421-913D-9E765BA6C336}" type="pres">
      <dgm:prSet presAssocID="{57B98A09-0379-495F-8952-9F874E8FAAC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9F06000-FB84-4096-AB78-98C808CC2958}" type="pres">
      <dgm:prSet presAssocID="{57B98A09-0379-495F-8952-9F874E8FAAC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A744D-058D-4E9E-A369-555EE77FE2B5}" type="pres">
      <dgm:prSet presAssocID="{57B98A09-0379-495F-8952-9F874E8FAACD}" presName="negativeSpace" presStyleCnt="0"/>
      <dgm:spPr/>
    </dgm:pt>
    <dgm:pt modelId="{03665583-9CE1-43FB-9DE1-6A12C43DB0C4}" type="pres">
      <dgm:prSet presAssocID="{57B98A09-0379-495F-8952-9F874E8FAACD}" presName="childText" presStyleLbl="conFgAcc1" presStyleIdx="1" presStyleCnt="6">
        <dgm:presLayoutVars>
          <dgm:bulletEnabled val="1"/>
        </dgm:presLayoutVars>
      </dgm:prSet>
      <dgm:spPr/>
    </dgm:pt>
    <dgm:pt modelId="{90B996AC-EA07-4588-BAD6-CB29BE4EB7DA}" type="pres">
      <dgm:prSet presAssocID="{69CEF4BA-1200-4DE7-8481-4031A3348204}" presName="spaceBetweenRectangles" presStyleCnt="0"/>
      <dgm:spPr/>
    </dgm:pt>
    <dgm:pt modelId="{B6A6E159-3252-4635-B534-B50B9A224732}" type="pres">
      <dgm:prSet presAssocID="{106435CD-D40A-48CC-9A29-18E580E7BFF3}" presName="parentLin" presStyleCnt="0"/>
      <dgm:spPr/>
    </dgm:pt>
    <dgm:pt modelId="{DCD3F35D-C752-44ED-8E4F-AE2F6DA8AABF}" type="pres">
      <dgm:prSet presAssocID="{106435CD-D40A-48CC-9A29-18E580E7BFF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3509582-41B2-409B-A821-D63195BEC472}" type="pres">
      <dgm:prSet presAssocID="{106435CD-D40A-48CC-9A29-18E580E7BFF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E6CC1-8906-44CF-956E-0617AB85A841}" type="pres">
      <dgm:prSet presAssocID="{106435CD-D40A-48CC-9A29-18E580E7BFF3}" presName="negativeSpace" presStyleCnt="0"/>
      <dgm:spPr/>
    </dgm:pt>
    <dgm:pt modelId="{8A135FA8-F4C2-4C1C-9825-4F415572A2FA}" type="pres">
      <dgm:prSet presAssocID="{106435CD-D40A-48CC-9A29-18E580E7BFF3}" presName="childText" presStyleLbl="conFgAcc1" presStyleIdx="2" presStyleCnt="6">
        <dgm:presLayoutVars>
          <dgm:bulletEnabled val="1"/>
        </dgm:presLayoutVars>
      </dgm:prSet>
      <dgm:spPr/>
    </dgm:pt>
    <dgm:pt modelId="{71C18A40-C739-453C-A03D-3D70AAAE2A3A}" type="pres">
      <dgm:prSet presAssocID="{CD1DBD67-C2D9-4553-8196-91AEBEE6EDBC}" presName="spaceBetweenRectangles" presStyleCnt="0"/>
      <dgm:spPr/>
    </dgm:pt>
    <dgm:pt modelId="{F30D73D8-7CCB-4432-87FE-6867F5F47B9C}" type="pres">
      <dgm:prSet presAssocID="{54149721-A838-4AE4-8AD9-BA20207F05B0}" presName="parentLin" presStyleCnt="0"/>
      <dgm:spPr/>
    </dgm:pt>
    <dgm:pt modelId="{863E8084-9BF1-4148-812C-9CA0AC126DDE}" type="pres">
      <dgm:prSet presAssocID="{54149721-A838-4AE4-8AD9-BA20207F05B0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7C9DBFA7-BC81-4FE2-AF04-983B01FFD84B}" type="pres">
      <dgm:prSet presAssocID="{54149721-A838-4AE4-8AD9-BA20207F05B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BA8B1-EE6C-46EE-93EF-AFB7168F4B75}" type="pres">
      <dgm:prSet presAssocID="{54149721-A838-4AE4-8AD9-BA20207F05B0}" presName="negativeSpace" presStyleCnt="0"/>
      <dgm:spPr/>
    </dgm:pt>
    <dgm:pt modelId="{A109A8F9-2A8D-4969-BD36-4F14F48A19AD}" type="pres">
      <dgm:prSet presAssocID="{54149721-A838-4AE4-8AD9-BA20207F05B0}" presName="childText" presStyleLbl="conFgAcc1" presStyleIdx="3" presStyleCnt="6">
        <dgm:presLayoutVars>
          <dgm:bulletEnabled val="1"/>
        </dgm:presLayoutVars>
      </dgm:prSet>
      <dgm:spPr/>
    </dgm:pt>
    <dgm:pt modelId="{4E0CD867-23C5-4164-86E2-A688F2E33001}" type="pres">
      <dgm:prSet presAssocID="{2E77B98F-C9A3-4A55-8DB2-93CDA6FE51C7}" presName="spaceBetweenRectangles" presStyleCnt="0"/>
      <dgm:spPr/>
    </dgm:pt>
    <dgm:pt modelId="{B18D1677-0152-4804-B9CC-FC92F3EAE01B}" type="pres">
      <dgm:prSet presAssocID="{9849A9FA-F026-405E-AE30-82A6F668E1D3}" presName="parentLin" presStyleCnt="0"/>
      <dgm:spPr/>
    </dgm:pt>
    <dgm:pt modelId="{1E3E25B4-0B9C-424C-A65E-90CE026B7E6C}" type="pres">
      <dgm:prSet presAssocID="{9849A9FA-F026-405E-AE30-82A6F668E1D3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6333F8A5-100F-4BF0-A845-9592401D2C5F}" type="pres">
      <dgm:prSet presAssocID="{9849A9FA-F026-405E-AE30-82A6F668E1D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184F2-8F89-4169-AF66-A6D3F1DD0479}" type="pres">
      <dgm:prSet presAssocID="{9849A9FA-F026-405E-AE30-82A6F668E1D3}" presName="negativeSpace" presStyleCnt="0"/>
      <dgm:spPr/>
    </dgm:pt>
    <dgm:pt modelId="{527C413F-3440-4278-97AC-D76C1607EF24}" type="pres">
      <dgm:prSet presAssocID="{9849A9FA-F026-405E-AE30-82A6F668E1D3}" presName="childText" presStyleLbl="conFgAcc1" presStyleIdx="4" presStyleCnt="6">
        <dgm:presLayoutVars>
          <dgm:bulletEnabled val="1"/>
        </dgm:presLayoutVars>
      </dgm:prSet>
      <dgm:spPr/>
    </dgm:pt>
    <dgm:pt modelId="{DEDF0B00-B179-4C31-A63A-BAD278ADFBE8}" type="pres">
      <dgm:prSet presAssocID="{A87C3B75-A102-4F2B-A244-1CFAFA15188B}" presName="spaceBetweenRectangles" presStyleCnt="0"/>
      <dgm:spPr/>
    </dgm:pt>
    <dgm:pt modelId="{E28E246D-F14E-4915-97AD-3593AE36A049}" type="pres">
      <dgm:prSet presAssocID="{DCD0E351-0D04-4005-9A3E-DBBEC6DF842B}" presName="parentLin" presStyleCnt="0"/>
      <dgm:spPr/>
    </dgm:pt>
    <dgm:pt modelId="{D3D505B0-5316-4786-9F78-AC94E3B9521A}" type="pres">
      <dgm:prSet presAssocID="{DCD0E351-0D04-4005-9A3E-DBBEC6DF842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A3A4C7E9-D825-43AB-A73E-F78F5E83C75F}" type="pres">
      <dgm:prSet presAssocID="{DCD0E351-0D04-4005-9A3E-DBBEC6DF842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B496A-57FE-4919-B3E9-573D0F0DB43F}" type="pres">
      <dgm:prSet presAssocID="{DCD0E351-0D04-4005-9A3E-DBBEC6DF842B}" presName="negativeSpace" presStyleCnt="0"/>
      <dgm:spPr/>
    </dgm:pt>
    <dgm:pt modelId="{71F42985-CD2B-44C5-843C-7F12E4784156}" type="pres">
      <dgm:prSet presAssocID="{DCD0E351-0D04-4005-9A3E-DBBEC6DF842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CFD2A2C-1774-487F-8190-B12AE327F966}" type="presOf" srcId="{41B50595-D6CA-4170-A5B7-78AC1EB9843F}" destId="{CD0A46A8-C689-4290-9601-3EB682F3A159}" srcOrd="1" destOrd="0" presId="urn:microsoft.com/office/officeart/2005/8/layout/list1"/>
    <dgm:cxn modelId="{55FE06A7-43F9-4727-897A-E4AAAFF120FB}" srcId="{D0174339-69C5-403E-A905-CD97117A9145}" destId="{41B50595-D6CA-4170-A5B7-78AC1EB9843F}" srcOrd="0" destOrd="0" parTransId="{2F8F4D4A-C7BF-4132-BD6F-606ED0E373EC}" sibTransId="{03090842-18BE-4702-8E29-0C1E13F0975A}"/>
    <dgm:cxn modelId="{46766EF9-5BBB-48B9-8945-6BAC7842EA9E}" type="presOf" srcId="{54149721-A838-4AE4-8AD9-BA20207F05B0}" destId="{7C9DBFA7-BC81-4FE2-AF04-983B01FFD84B}" srcOrd="1" destOrd="0" presId="urn:microsoft.com/office/officeart/2005/8/layout/list1"/>
    <dgm:cxn modelId="{C3D6C57F-AA24-4173-91E4-DBB2644D3F78}" type="presOf" srcId="{DCD0E351-0D04-4005-9A3E-DBBEC6DF842B}" destId="{A3A4C7E9-D825-43AB-A73E-F78F5E83C75F}" srcOrd="1" destOrd="0" presId="urn:microsoft.com/office/officeart/2005/8/layout/list1"/>
    <dgm:cxn modelId="{D34A8A1F-F396-42AC-8A94-51B8689437A8}" type="presOf" srcId="{57B98A09-0379-495F-8952-9F874E8FAACD}" destId="{D4E016D6-F22C-4421-913D-9E765BA6C336}" srcOrd="0" destOrd="0" presId="urn:microsoft.com/office/officeart/2005/8/layout/list1"/>
    <dgm:cxn modelId="{EAAE1DF7-89F3-47F2-9178-DC2727FC7FBF}" srcId="{D0174339-69C5-403E-A905-CD97117A9145}" destId="{54149721-A838-4AE4-8AD9-BA20207F05B0}" srcOrd="3" destOrd="0" parTransId="{96CF5E8C-CAE4-431F-96F9-22B77C9DB93D}" sibTransId="{2E77B98F-C9A3-4A55-8DB2-93CDA6FE51C7}"/>
    <dgm:cxn modelId="{3D7572C2-0C6B-4561-95E4-4C8F82D71585}" type="presOf" srcId="{54149721-A838-4AE4-8AD9-BA20207F05B0}" destId="{863E8084-9BF1-4148-812C-9CA0AC126DDE}" srcOrd="0" destOrd="0" presId="urn:microsoft.com/office/officeart/2005/8/layout/list1"/>
    <dgm:cxn modelId="{277E4223-F184-4A2B-9D85-731D70EF9498}" type="presOf" srcId="{D0174339-69C5-403E-A905-CD97117A9145}" destId="{4C146144-661A-4EEA-AD8E-EDB8994DB626}" srcOrd="0" destOrd="0" presId="urn:microsoft.com/office/officeart/2005/8/layout/list1"/>
    <dgm:cxn modelId="{53E68FB3-2516-4A1B-8DD0-596AF6E7AD58}" type="presOf" srcId="{DCD0E351-0D04-4005-9A3E-DBBEC6DF842B}" destId="{D3D505B0-5316-4786-9F78-AC94E3B9521A}" srcOrd="0" destOrd="0" presId="urn:microsoft.com/office/officeart/2005/8/layout/list1"/>
    <dgm:cxn modelId="{9CEC140B-03A3-4BF5-B5A8-DDDFB9EB6F25}" type="presOf" srcId="{106435CD-D40A-48CC-9A29-18E580E7BFF3}" destId="{DCD3F35D-C752-44ED-8E4F-AE2F6DA8AABF}" srcOrd="0" destOrd="0" presId="urn:microsoft.com/office/officeart/2005/8/layout/list1"/>
    <dgm:cxn modelId="{503636A7-A32B-4D06-BFF8-0378973E9AFB}" type="presOf" srcId="{57B98A09-0379-495F-8952-9F874E8FAACD}" destId="{B9F06000-FB84-4096-AB78-98C808CC2958}" srcOrd="1" destOrd="0" presId="urn:microsoft.com/office/officeart/2005/8/layout/list1"/>
    <dgm:cxn modelId="{3D04E1B0-73F5-4B1C-9257-0D76B5F648D3}" type="presOf" srcId="{9849A9FA-F026-405E-AE30-82A6F668E1D3}" destId="{1E3E25B4-0B9C-424C-A65E-90CE026B7E6C}" srcOrd="0" destOrd="0" presId="urn:microsoft.com/office/officeart/2005/8/layout/list1"/>
    <dgm:cxn modelId="{E0AB88E3-EF34-41E0-8123-5D88385F3136}" srcId="{D0174339-69C5-403E-A905-CD97117A9145}" destId="{9849A9FA-F026-405E-AE30-82A6F668E1D3}" srcOrd="4" destOrd="0" parTransId="{35A65F41-835D-44E4-895A-6819B71A4045}" sibTransId="{A87C3B75-A102-4F2B-A244-1CFAFA15188B}"/>
    <dgm:cxn modelId="{C702CE1A-CAF4-4E13-8711-967971DF1519}" type="presOf" srcId="{9849A9FA-F026-405E-AE30-82A6F668E1D3}" destId="{6333F8A5-100F-4BF0-A845-9592401D2C5F}" srcOrd="1" destOrd="0" presId="urn:microsoft.com/office/officeart/2005/8/layout/list1"/>
    <dgm:cxn modelId="{B983814B-2A2B-459B-A71E-EF3A2630F627}" srcId="{D0174339-69C5-403E-A905-CD97117A9145}" destId="{106435CD-D40A-48CC-9A29-18E580E7BFF3}" srcOrd="2" destOrd="0" parTransId="{2AD248D4-E66D-473F-9437-BF45E46BE52C}" sibTransId="{CD1DBD67-C2D9-4553-8196-91AEBEE6EDBC}"/>
    <dgm:cxn modelId="{26281BC5-666F-42D0-89A7-E81C760F6E41}" srcId="{D0174339-69C5-403E-A905-CD97117A9145}" destId="{DCD0E351-0D04-4005-9A3E-DBBEC6DF842B}" srcOrd="5" destOrd="0" parTransId="{1AB10FAD-6026-41CD-AD46-5E2342A926DF}" sibTransId="{35781DF3-D184-48ED-B442-B768466090DD}"/>
    <dgm:cxn modelId="{64962A65-73FD-4271-8067-C75BB87D29A0}" srcId="{D0174339-69C5-403E-A905-CD97117A9145}" destId="{57B98A09-0379-495F-8952-9F874E8FAACD}" srcOrd="1" destOrd="0" parTransId="{8EF2B662-671A-412A-BE1D-0FEE797A6E7C}" sibTransId="{69CEF4BA-1200-4DE7-8481-4031A3348204}"/>
    <dgm:cxn modelId="{19F995C4-8012-435C-BCB0-4ABD16151064}" type="presOf" srcId="{41B50595-D6CA-4170-A5B7-78AC1EB9843F}" destId="{203FBECE-B21B-445D-958D-26265D0AB30B}" srcOrd="0" destOrd="0" presId="urn:microsoft.com/office/officeart/2005/8/layout/list1"/>
    <dgm:cxn modelId="{02CA0E17-9AB0-4115-986F-8FFD37DBB393}" type="presOf" srcId="{106435CD-D40A-48CC-9A29-18E580E7BFF3}" destId="{C3509582-41B2-409B-A821-D63195BEC472}" srcOrd="1" destOrd="0" presId="urn:microsoft.com/office/officeart/2005/8/layout/list1"/>
    <dgm:cxn modelId="{850AEB16-D427-401E-BCE4-A2DBEF62D5E2}" type="presParOf" srcId="{4C146144-661A-4EEA-AD8E-EDB8994DB626}" destId="{3B3AE209-382A-4B06-AE13-E5A903D9B55B}" srcOrd="0" destOrd="0" presId="urn:microsoft.com/office/officeart/2005/8/layout/list1"/>
    <dgm:cxn modelId="{1E948806-A914-46EC-A5AF-62ADD9F6542E}" type="presParOf" srcId="{3B3AE209-382A-4B06-AE13-E5A903D9B55B}" destId="{203FBECE-B21B-445D-958D-26265D0AB30B}" srcOrd="0" destOrd="0" presId="urn:microsoft.com/office/officeart/2005/8/layout/list1"/>
    <dgm:cxn modelId="{F286FE8B-961C-4648-94AA-D05122D22EFD}" type="presParOf" srcId="{3B3AE209-382A-4B06-AE13-E5A903D9B55B}" destId="{CD0A46A8-C689-4290-9601-3EB682F3A159}" srcOrd="1" destOrd="0" presId="urn:microsoft.com/office/officeart/2005/8/layout/list1"/>
    <dgm:cxn modelId="{75D0C9C0-22D3-4EE9-8FCE-D5CACA1B32E5}" type="presParOf" srcId="{4C146144-661A-4EEA-AD8E-EDB8994DB626}" destId="{C5F170AA-AB7B-4669-ADA9-ECF6AC465D61}" srcOrd="1" destOrd="0" presId="urn:microsoft.com/office/officeart/2005/8/layout/list1"/>
    <dgm:cxn modelId="{C8323F45-ACF2-4BA8-A978-F408CC174E46}" type="presParOf" srcId="{4C146144-661A-4EEA-AD8E-EDB8994DB626}" destId="{0F63E389-FA8D-4FA3-898B-F4A3032F2B5E}" srcOrd="2" destOrd="0" presId="urn:microsoft.com/office/officeart/2005/8/layout/list1"/>
    <dgm:cxn modelId="{B1BE7B73-2792-432B-A7AD-34113BE002BF}" type="presParOf" srcId="{4C146144-661A-4EEA-AD8E-EDB8994DB626}" destId="{C529446F-78C7-480C-A490-B1566974C65D}" srcOrd="3" destOrd="0" presId="urn:microsoft.com/office/officeart/2005/8/layout/list1"/>
    <dgm:cxn modelId="{1AE1DAD8-FCCF-4F0F-947C-7CD0DDEA9453}" type="presParOf" srcId="{4C146144-661A-4EEA-AD8E-EDB8994DB626}" destId="{9FA4C61F-CCB0-417F-A99B-8960F91A4357}" srcOrd="4" destOrd="0" presId="urn:microsoft.com/office/officeart/2005/8/layout/list1"/>
    <dgm:cxn modelId="{61FBA87A-8F94-46A2-B620-04304598462B}" type="presParOf" srcId="{9FA4C61F-CCB0-417F-A99B-8960F91A4357}" destId="{D4E016D6-F22C-4421-913D-9E765BA6C336}" srcOrd="0" destOrd="0" presId="urn:microsoft.com/office/officeart/2005/8/layout/list1"/>
    <dgm:cxn modelId="{E78B5F16-073A-455D-958B-6966D6170A38}" type="presParOf" srcId="{9FA4C61F-CCB0-417F-A99B-8960F91A4357}" destId="{B9F06000-FB84-4096-AB78-98C808CC2958}" srcOrd="1" destOrd="0" presId="urn:microsoft.com/office/officeart/2005/8/layout/list1"/>
    <dgm:cxn modelId="{80647F04-A218-4C58-964B-12905F3D97CF}" type="presParOf" srcId="{4C146144-661A-4EEA-AD8E-EDB8994DB626}" destId="{03AA744D-058D-4E9E-A369-555EE77FE2B5}" srcOrd="5" destOrd="0" presId="urn:microsoft.com/office/officeart/2005/8/layout/list1"/>
    <dgm:cxn modelId="{06BEB81A-0B30-4C66-8F3D-7EA0E6B84122}" type="presParOf" srcId="{4C146144-661A-4EEA-AD8E-EDB8994DB626}" destId="{03665583-9CE1-43FB-9DE1-6A12C43DB0C4}" srcOrd="6" destOrd="0" presId="urn:microsoft.com/office/officeart/2005/8/layout/list1"/>
    <dgm:cxn modelId="{114A8B64-6996-449E-93F2-4ED6EC5E3031}" type="presParOf" srcId="{4C146144-661A-4EEA-AD8E-EDB8994DB626}" destId="{90B996AC-EA07-4588-BAD6-CB29BE4EB7DA}" srcOrd="7" destOrd="0" presId="urn:microsoft.com/office/officeart/2005/8/layout/list1"/>
    <dgm:cxn modelId="{66B7DC37-41FD-42BA-94EC-33C10F9DA27C}" type="presParOf" srcId="{4C146144-661A-4EEA-AD8E-EDB8994DB626}" destId="{B6A6E159-3252-4635-B534-B50B9A224732}" srcOrd="8" destOrd="0" presId="urn:microsoft.com/office/officeart/2005/8/layout/list1"/>
    <dgm:cxn modelId="{1AEF983D-47DE-4BDD-B33C-7283237BD0E1}" type="presParOf" srcId="{B6A6E159-3252-4635-B534-B50B9A224732}" destId="{DCD3F35D-C752-44ED-8E4F-AE2F6DA8AABF}" srcOrd="0" destOrd="0" presId="urn:microsoft.com/office/officeart/2005/8/layout/list1"/>
    <dgm:cxn modelId="{0D4FDD09-92D0-41A1-9FE3-923DD2B76EA5}" type="presParOf" srcId="{B6A6E159-3252-4635-B534-B50B9A224732}" destId="{C3509582-41B2-409B-A821-D63195BEC472}" srcOrd="1" destOrd="0" presId="urn:microsoft.com/office/officeart/2005/8/layout/list1"/>
    <dgm:cxn modelId="{1FDFEE8E-4995-456F-A412-1A18D83C2AA9}" type="presParOf" srcId="{4C146144-661A-4EEA-AD8E-EDB8994DB626}" destId="{A9CE6CC1-8906-44CF-956E-0617AB85A841}" srcOrd="9" destOrd="0" presId="urn:microsoft.com/office/officeart/2005/8/layout/list1"/>
    <dgm:cxn modelId="{402A59CE-B9C5-4F49-A635-C4E7E65D0096}" type="presParOf" srcId="{4C146144-661A-4EEA-AD8E-EDB8994DB626}" destId="{8A135FA8-F4C2-4C1C-9825-4F415572A2FA}" srcOrd="10" destOrd="0" presId="urn:microsoft.com/office/officeart/2005/8/layout/list1"/>
    <dgm:cxn modelId="{A4E72ECC-490A-4CE4-828B-EE79B0199B3E}" type="presParOf" srcId="{4C146144-661A-4EEA-AD8E-EDB8994DB626}" destId="{71C18A40-C739-453C-A03D-3D70AAAE2A3A}" srcOrd="11" destOrd="0" presId="urn:microsoft.com/office/officeart/2005/8/layout/list1"/>
    <dgm:cxn modelId="{1C20B684-320C-46D8-B967-554DE29D42FB}" type="presParOf" srcId="{4C146144-661A-4EEA-AD8E-EDB8994DB626}" destId="{F30D73D8-7CCB-4432-87FE-6867F5F47B9C}" srcOrd="12" destOrd="0" presId="urn:microsoft.com/office/officeart/2005/8/layout/list1"/>
    <dgm:cxn modelId="{07028E21-1C7A-4EE8-A2B6-B825DAD5B8DB}" type="presParOf" srcId="{F30D73D8-7CCB-4432-87FE-6867F5F47B9C}" destId="{863E8084-9BF1-4148-812C-9CA0AC126DDE}" srcOrd="0" destOrd="0" presId="urn:microsoft.com/office/officeart/2005/8/layout/list1"/>
    <dgm:cxn modelId="{3B86E32B-30C5-4799-AAD7-BA3C4AA74FDB}" type="presParOf" srcId="{F30D73D8-7CCB-4432-87FE-6867F5F47B9C}" destId="{7C9DBFA7-BC81-4FE2-AF04-983B01FFD84B}" srcOrd="1" destOrd="0" presId="urn:microsoft.com/office/officeart/2005/8/layout/list1"/>
    <dgm:cxn modelId="{9A95373E-F0A2-4804-B5CB-BDD3113C5236}" type="presParOf" srcId="{4C146144-661A-4EEA-AD8E-EDB8994DB626}" destId="{57FBA8B1-EE6C-46EE-93EF-AFB7168F4B75}" srcOrd="13" destOrd="0" presId="urn:microsoft.com/office/officeart/2005/8/layout/list1"/>
    <dgm:cxn modelId="{4FDAF55C-CD40-414F-B4EC-5F8341D73FD2}" type="presParOf" srcId="{4C146144-661A-4EEA-AD8E-EDB8994DB626}" destId="{A109A8F9-2A8D-4969-BD36-4F14F48A19AD}" srcOrd="14" destOrd="0" presId="urn:microsoft.com/office/officeart/2005/8/layout/list1"/>
    <dgm:cxn modelId="{E5E7B596-D39A-4112-BA26-58C4C297298B}" type="presParOf" srcId="{4C146144-661A-4EEA-AD8E-EDB8994DB626}" destId="{4E0CD867-23C5-4164-86E2-A688F2E33001}" srcOrd="15" destOrd="0" presId="urn:microsoft.com/office/officeart/2005/8/layout/list1"/>
    <dgm:cxn modelId="{52533A9D-D717-4823-9B31-1BF2980F0D03}" type="presParOf" srcId="{4C146144-661A-4EEA-AD8E-EDB8994DB626}" destId="{B18D1677-0152-4804-B9CC-FC92F3EAE01B}" srcOrd="16" destOrd="0" presId="urn:microsoft.com/office/officeart/2005/8/layout/list1"/>
    <dgm:cxn modelId="{F0D995F8-9FF1-4995-8A68-8891000E5176}" type="presParOf" srcId="{B18D1677-0152-4804-B9CC-FC92F3EAE01B}" destId="{1E3E25B4-0B9C-424C-A65E-90CE026B7E6C}" srcOrd="0" destOrd="0" presId="urn:microsoft.com/office/officeart/2005/8/layout/list1"/>
    <dgm:cxn modelId="{46460042-9FDE-464F-83F0-89F2FD8F6B9F}" type="presParOf" srcId="{B18D1677-0152-4804-B9CC-FC92F3EAE01B}" destId="{6333F8A5-100F-4BF0-A845-9592401D2C5F}" srcOrd="1" destOrd="0" presId="urn:microsoft.com/office/officeart/2005/8/layout/list1"/>
    <dgm:cxn modelId="{F0BB55DA-0855-4560-8575-B3EF7ED06768}" type="presParOf" srcId="{4C146144-661A-4EEA-AD8E-EDB8994DB626}" destId="{DEA184F2-8F89-4169-AF66-A6D3F1DD0479}" srcOrd="17" destOrd="0" presId="urn:microsoft.com/office/officeart/2005/8/layout/list1"/>
    <dgm:cxn modelId="{D25CFE24-A728-4FAA-97BB-3F601A2F81A1}" type="presParOf" srcId="{4C146144-661A-4EEA-AD8E-EDB8994DB626}" destId="{527C413F-3440-4278-97AC-D76C1607EF24}" srcOrd="18" destOrd="0" presId="urn:microsoft.com/office/officeart/2005/8/layout/list1"/>
    <dgm:cxn modelId="{77472193-2039-4E95-9144-8AFBA7601AD2}" type="presParOf" srcId="{4C146144-661A-4EEA-AD8E-EDB8994DB626}" destId="{DEDF0B00-B179-4C31-A63A-BAD278ADFBE8}" srcOrd="19" destOrd="0" presId="urn:microsoft.com/office/officeart/2005/8/layout/list1"/>
    <dgm:cxn modelId="{2735BCEA-8CB5-4B7D-B910-75818721F1B6}" type="presParOf" srcId="{4C146144-661A-4EEA-AD8E-EDB8994DB626}" destId="{E28E246D-F14E-4915-97AD-3593AE36A049}" srcOrd="20" destOrd="0" presId="urn:microsoft.com/office/officeart/2005/8/layout/list1"/>
    <dgm:cxn modelId="{6F0256C6-B34C-45CC-87CE-5EF329A816F1}" type="presParOf" srcId="{E28E246D-F14E-4915-97AD-3593AE36A049}" destId="{D3D505B0-5316-4786-9F78-AC94E3B9521A}" srcOrd="0" destOrd="0" presId="urn:microsoft.com/office/officeart/2005/8/layout/list1"/>
    <dgm:cxn modelId="{E7EEDA41-F4E0-4E57-B355-3C6765FE2E4E}" type="presParOf" srcId="{E28E246D-F14E-4915-97AD-3593AE36A049}" destId="{A3A4C7E9-D825-43AB-A73E-F78F5E83C75F}" srcOrd="1" destOrd="0" presId="urn:microsoft.com/office/officeart/2005/8/layout/list1"/>
    <dgm:cxn modelId="{3704ECDD-F971-4F3C-B4C2-EF0E1BA7DE13}" type="presParOf" srcId="{4C146144-661A-4EEA-AD8E-EDB8994DB626}" destId="{501B496A-57FE-4919-B3E9-573D0F0DB43F}" srcOrd="21" destOrd="0" presId="urn:microsoft.com/office/officeart/2005/8/layout/list1"/>
    <dgm:cxn modelId="{0B05D9DB-1A63-41E6-AAC5-AECE430691CC}" type="presParOf" srcId="{4C146144-661A-4EEA-AD8E-EDB8994DB626}" destId="{71F42985-CD2B-44C5-843C-7F12E478415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9FE56-BCDD-474A-9688-E3457A85EE1E}">
      <dsp:nvSpPr>
        <dsp:cNvPr id="0" name=""/>
        <dsp:cNvSpPr/>
      </dsp:nvSpPr>
      <dsp:spPr>
        <a:xfrm>
          <a:off x="0" y="9651"/>
          <a:ext cx="71662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E26E8-C005-4B41-B783-6EF22852533A}">
      <dsp:nvSpPr>
        <dsp:cNvPr id="0" name=""/>
        <dsp:cNvSpPr/>
      </dsp:nvSpPr>
      <dsp:spPr>
        <a:xfrm>
          <a:off x="0" y="0"/>
          <a:ext cx="1433248" cy="20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Задачи</a:t>
          </a:r>
          <a:endParaRPr lang="ru-RU" sz="3000" kern="1200" dirty="0"/>
        </a:p>
      </dsp:txBody>
      <dsp:txXfrm>
        <a:off x="0" y="0"/>
        <a:ext cx="1433248" cy="2032000"/>
      </dsp:txXfrm>
    </dsp:sp>
    <dsp:sp modelId="{6921135E-BF46-481A-A561-428955BB9EE5}">
      <dsp:nvSpPr>
        <dsp:cNvPr id="0" name=""/>
        <dsp:cNvSpPr/>
      </dsp:nvSpPr>
      <dsp:spPr>
        <a:xfrm>
          <a:off x="1540741" y="31750"/>
          <a:ext cx="5625499" cy="634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Определить товарные рынки (ресурсы) которые имеют потенциал биржевой торговли в регионе</a:t>
          </a:r>
          <a:endParaRPr lang="ru-RU" sz="1700" kern="1200" dirty="0"/>
        </a:p>
      </dsp:txBody>
      <dsp:txXfrm>
        <a:off x="1540741" y="31750"/>
        <a:ext cx="5625499" cy="634999"/>
      </dsp:txXfrm>
    </dsp:sp>
    <dsp:sp modelId="{C09E5988-FB2C-427A-95A1-D56556A9E39F}">
      <dsp:nvSpPr>
        <dsp:cNvPr id="0" name=""/>
        <dsp:cNvSpPr/>
      </dsp:nvSpPr>
      <dsp:spPr>
        <a:xfrm>
          <a:off x="1433248" y="666749"/>
          <a:ext cx="5732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75AE5-8011-459C-8FDA-CCB79CFD3C42}">
      <dsp:nvSpPr>
        <dsp:cNvPr id="0" name=""/>
        <dsp:cNvSpPr/>
      </dsp:nvSpPr>
      <dsp:spPr>
        <a:xfrm>
          <a:off x="1540741" y="698499"/>
          <a:ext cx="5625499" cy="634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Определить «ведущих игроков» товарного рынка (продавцов и покупателей)</a:t>
          </a:r>
          <a:endParaRPr lang="ru-RU" sz="1700" kern="1200" dirty="0"/>
        </a:p>
      </dsp:txBody>
      <dsp:txXfrm>
        <a:off x="1540741" y="698499"/>
        <a:ext cx="5625499" cy="634999"/>
      </dsp:txXfrm>
    </dsp:sp>
    <dsp:sp modelId="{CAA3EDF1-810B-4B2E-AFC5-20644C8CBE3E}">
      <dsp:nvSpPr>
        <dsp:cNvPr id="0" name=""/>
        <dsp:cNvSpPr/>
      </dsp:nvSpPr>
      <dsp:spPr>
        <a:xfrm>
          <a:off x="1433248" y="1333499"/>
          <a:ext cx="5732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38140-FA37-4C8D-89CE-D39C999B04A2}">
      <dsp:nvSpPr>
        <dsp:cNvPr id="0" name=""/>
        <dsp:cNvSpPr/>
      </dsp:nvSpPr>
      <dsp:spPr>
        <a:xfrm>
          <a:off x="1540741" y="1365249"/>
          <a:ext cx="5625499" cy="634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Трансформация внебиржевых сделок участников рынка в биржевые</a:t>
          </a:r>
          <a:endParaRPr lang="ru-RU" sz="1700" kern="1200" dirty="0"/>
        </a:p>
      </dsp:txBody>
      <dsp:txXfrm>
        <a:off x="1540741" y="1365249"/>
        <a:ext cx="5625499" cy="634999"/>
      </dsp:txXfrm>
    </dsp:sp>
    <dsp:sp modelId="{F1C1444F-775B-4F5D-A8A3-4B5D1667BF1F}">
      <dsp:nvSpPr>
        <dsp:cNvPr id="0" name=""/>
        <dsp:cNvSpPr/>
      </dsp:nvSpPr>
      <dsp:spPr>
        <a:xfrm>
          <a:off x="1433248" y="2000249"/>
          <a:ext cx="57329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DFB90-26B3-4B0F-8AAD-B3E06D52EC6C}">
      <dsp:nvSpPr>
        <dsp:cNvPr id="0" name=""/>
        <dsp:cNvSpPr/>
      </dsp:nvSpPr>
      <dsp:spPr>
        <a:xfrm>
          <a:off x="1045315" y="273682"/>
          <a:ext cx="4519812" cy="4786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Площадка: Санкт-Петербургская </a:t>
          </a:r>
          <a:br>
            <a:rPr lang="ru-RU" sz="1600" kern="1200" dirty="0" smtClean="0"/>
          </a:br>
          <a:r>
            <a:rPr lang="ru-RU" sz="1600" kern="1200" dirty="0" smtClean="0"/>
            <a:t>Международная товарно-сырьевая биржа</a:t>
          </a:r>
          <a:endParaRPr lang="ru-RU" sz="1600" kern="1200" dirty="0"/>
        </a:p>
      </dsp:txBody>
      <dsp:txXfrm>
        <a:off x="1059335" y="287702"/>
        <a:ext cx="4491772" cy="450642"/>
      </dsp:txXfrm>
    </dsp:sp>
    <dsp:sp modelId="{961B1711-E609-40C6-B938-845A55539BC1}">
      <dsp:nvSpPr>
        <dsp:cNvPr id="0" name=""/>
        <dsp:cNvSpPr/>
      </dsp:nvSpPr>
      <dsp:spPr>
        <a:xfrm>
          <a:off x="1897565" y="752365"/>
          <a:ext cx="1407656" cy="454304"/>
        </a:xfrm>
        <a:custGeom>
          <a:avLst/>
          <a:gdLst/>
          <a:ahLst/>
          <a:cxnLst/>
          <a:rect l="0" t="0" r="0" b="0"/>
          <a:pathLst>
            <a:path>
              <a:moveTo>
                <a:pt x="1407656" y="0"/>
              </a:moveTo>
              <a:lnTo>
                <a:pt x="1407656" y="227152"/>
              </a:lnTo>
              <a:lnTo>
                <a:pt x="0" y="227152"/>
              </a:lnTo>
              <a:lnTo>
                <a:pt x="0" y="454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95080-41F0-4B97-AABB-BF99DA11DD5D}">
      <dsp:nvSpPr>
        <dsp:cNvPr id="0" name=""/>
        <dsp:cNvSpPr/>
      </dsp:nvSpPr>
      <dsp:spPr>
        <a:xfrm>
          <a:off x="483875" y="1206670"/>
          <a:ext cx="2827379" cy="5275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«Лес и стройматериалы»</a:t>
          </a:r>
          <a:endParaRPr lang="ru-RU" sz="1800" kern="1200" dirty="0"/>
        </a:p>
      </dsp:txBody>
      <dsp:txXfrm>
        <a:off x="499326" y="1222121"/>
        <a:ext cx="2796477" cy="496640"/>
      </dsp:txXfrm>
    </dsp:sp>
    <dsp:sp modelId="{0CBCF81A-4CE3-4824-BE1D-DB17410BBA52}">
      <dsp:nvSpPr>
        <dsp:cNvPr id="0" name=""/>
        <dsp:cNvSpPr/>
      </dsp:nvSpPr>
      <dsp:spPr>
        <a:xfrm>
          <a:off x="1851845" y="1734212"/>
          <a:ext cx="91440" cy="470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208"/>
              </a:lnTo>
              <a:lnTo>
                <a:pt x="82217" y="235208"/>
              </a:lnTo>
              <a:lnTo>
                <a:pt x="82217" y="4704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407-2243-4322-9369-05155072BCFC}">
      <dsp:nvSpPr>
        <dsp:cNvPr id="0" name=""/>
        <dsp:cNvSpPr/>
      </dsp:nvSpPr>
      <dsp:spPr>
        <a:xfrm>
          <a:off x="1146390" y="2204630"/>
          <a:ext cx="1575345" cy="8363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ГБУ ПК (лесхозы) - продавец</a:t>
          </a:r>
          <a:endParaRPr lang="ru-RU" sz="1600" kern="1200" dirty="0"/>
        </a:p>
      </dsp:txBody>
      <dsp:txXfrm>
        <a:off x="1170887" y="2229127"/>
        <a:ext cx="1526351" cy="787405"/>
      </dsp:txXfrm>
    </dsp:sp>
    <dsp:sp modelId="{EBE81BF5-AE97-41D6-B01C-9D1181EBFC76}">
      <dsp:nvSpPr>
        <dsp:cNvPr id="0" name=""/>
        <dsp:cNvSpPr/>
      </dsp:nvSpPr>
      <dsp:spPr>
        <a:xfrm>
          <a:off x="1897565" y="1734212"/>
          <a:ext cx="2135935" cy="47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08"/>
              </a:lnTo>
              <a:lnTo>
                <a:pt x="2135935" y="235208"/>
              </a:lnTo>
              <a:lnTo>
                <a:pt x="2135935" y="4704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CE925-7644-481E-B5EE-8B0DE8BF3608}">
      <dsp:nvSpPr>
        <dsp:cNvPr id="0" name=""/>
        <dsp:cNvSpPr/>
      </dsp:nvSpPr>
      <dsp:spPr>
        <a:xfrm>
          <a:off x="3241892" y="2204630"/>
          <a:ext cx="1583217" cy="7947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ЛПК – продавец/</a:t>
          </a:r>
          <a:br>
            <a:rPr lang="ru-RU" sz="1600" kern="1200" dirty="0" smtClean="0"/>
          </a:br>
          <a:r>
            <a:rPr lang="ru-RU" sz="1600" kern="1200" dirty="0" smtClean="0"/>
            <a:t>покупатель</a:t>
          </a:r>
          <a:endParaRPr lang="ru-RU" sz="1600" kern="1200" dirty="0"/>
        </a:p>
      </dsp:txBody>
      <dsp:txXfrm>
        <a:off x="3265168" y="2227906"/>
        <a:ext cx="1536665" cy="748154"/>
      </dsp:txXfrm>
    </dsp:sp>
    <dsp:sp modelId="{7FD88475-F990-4C03-9FB7-FAD91EAB0F0A}">
      <dsp:nvSpPr>
        <dsp:cNvPr id="0" name=""/>
        <dsp:cNvSpPr/>
      </dsp:nvSpPr>
      <dsp:spPr>
        <a:xfrm>
          <a:off x="3305221" y="752365"/>
          <a:ext cx="2302498" cy="413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99"/>
              </a:lnTo>
              <a:lnTo>
                <a:pt x="2302498" y="206999"/>
              </a:lnTo>
              <a:lnTo>
                <a:pt x="2302498" y="41399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54593-002D-4509-B5D1-FEEC49F86EB6}">
      <dsp:nvSpPr>
        <dsp:cNvPr id="0" name=""/>
        <dsp:cNvSpPr/>
      </dsp:nvSpPr>
      <dsp:spPr>
        <a:xfrm>
          <a:off x="4339223" y="1166363"/>
          <a:ext cx="2536993" cy="7572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Аукционная платформа </a:t>
          </a:r>
          <a:br>
            <a:rPr lang="ru-RU" sz="1800" kern="1200" dirty="0" smtClean="0"/>
          </a:br>
          <a:r>
            <a:rPr lang="ru-RU" sz="1800" kern="1200" dirty="0" smtClean="0"/>
            <a:t>АО «</a:t>
          </a:r>
          <a:r>
            <a:rPr lang="ru-RU" sz="1800" kern="1200" dirty="0" err="1" smtClean="0"/>
            <a:t>СПбМТСБ</a:t>
          </a:r>
          <a:r>
            <a:rPr lang="ru-RU" sz="1800" kern="1200" dirty="0" smtClean="0"/>
            <a:t>»</a:t>
          </a:r>
          <a:endParaRPr lang="ru-RU" sz="1800" kern="1200" dirty="0"/>
        </a:p>
      </dsp:txBody>
      <dsp:txXfrm>
        <a:off x="4361402" y="1188542"/>
        <a:ext cx="2492635" cy="712874"/>
      </dsp:txXfrm>
    </dsp:sp>
    <dsp:sp modelId="{2D54CE7A-1542-4588-985B-B816F8BDE3A0}">
      <dsp:nvSpPr>
        <dsp:cNvPr id="0" name=""/>
        <dsp:cNvSpPr/>
      </dsp:nvSpPr>
      <dsp:spPr>
        <a:xfrm>
          <a:off x="5607719" y="1923596"/>
          <a:ext cx="725236" cy="243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74"/>
              </a:lnTo>
              <a:lnTo>
                <a:pt x="725236" y="121774"/>
              </a:lnTo>
              <a:lnTo>
                <a:pt x="725236" y="2435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794D0-C20C-42AC-9566-0CB4E5BD626A}">
      <dsp:nvSpPr>
        <dsp:cNvPr id="0" name=""/>
        <dsp:cNvSpPr/>
      </dsp:nvSpPr>
      <dsp:spPr>
        <a:xfrm>
          <a:off x="5622422" y="2167144"/>
          <a:ext cx="1421067" cy="8505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ГБУ ПК (лесхозы) - продавец</a:t>
          </a:r>
          <a:endParaRPr lang="ru-RU" sz="1600" kern="1200" dirty="0"/>
        </a:p>
      </dsp:txBody>
      <dsp:txXfrm>
        <a:off x="5647333" y="2192055"/>
        <a:ext cx="1371245" cy="800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12567-796A-49C9-85CC-FC71115115AA}">
      <dsp:nvSpPr>
        <dsp:cNvPr id="0" name=""/>
        <dsp:cNvSpPr/>
      </dsp:nvSpPr>
      <dsp:spPr>
        <a:xfrm>
          <a:off x="2288506" y="1696841"/>
          <a:ext cx="2868765" cy="1219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Современная товарная биржа</a:t>
          </a:r>
          <a:endParaRPr lang="ru-RU" sz="1800" b="1" kern="1200" dirty="0"/>
        </a:p>
      </dsp:txBody>
      <dsp:txXfrm>
        <a:off x="2348022" y="1756357"/>
        <a:ext cx="2749733" cy="1100168"/>
      </dsp:txXfrm>
    </dsp:sp>
    <dsp:sp modelId="{5124A5EC-8CAF-47E2-82C1-15AA9AF1DB74}">
      <dsp:nvSpPr>
        <dsp:cNvPr id="0" name=""/>
        <dsp:cNvSpPr/>
      </dsp:nvSpPr>
      <dsp:spPr>
        <a:xfrm rot="16024057">
          <a:off x="3308698" y="1332992"/>
          <a:ext cx="7286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865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F9B55-1802-446D-9EE3-82EBBD4E6E97}">
      <dsp:nvSpPr>
        <dsp:cNvPr id="0" name=""/>
        <dsp:cNvSpPr/>
      </dsp:nvSpPr>
      <dsp:spPr>
        <a:xfrm>
          <a:off x="2843060" y="56158"/>
          <a:ext cx="1575885" cy="9129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Купить/продать товар по </a:t>
          </a:r>
          <a:r>
            <a:rPr lang="ru-RU" sz="1400" kern="1200" baseline="0" dirty="0" smtClean="0"/>
            <a:t>признаваемой</a:t>
          </a:r>
          <a:r>
            <a:rPr lang="ru-RU" sz="1400" kern="1200" dirty="0" smtClean="0"/>
            <a:t> рыночной цене</a:t>
          </a:r>
          <a:endParaRPr lang="ru-RU" sz="1400" kern="1200" dirty="0"/>
        </a:p>
      </dsp:txBody>
      <dsp:txXfrm>
        <a:off x="2887628" y="100726"/>
        <a:ext cx="1486749" cy="823848"/>
      </dsp:txXfrm>
    </dsp:sp>
    <dsp:sp modelId="{A62D0928-033F-4384-A973-A7B3A82FEB1A}">
      <dsp:nvSpPr>
        <dsp:cNvPr id="0" name=""/>
        <dsp:cNvSpPr/>
      </dsp:nvSpPr>
      <dsp:spPr>
        <a:xfrm rot="19194105">
          <a:off x="4305472" y="1309423"/>
          <a:ext cx="12029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297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4E678-1AD1-4463-BED2-2800C5CD623E}">
      <dsp:nvSpPr>
        <dsp:cNvPr id="0" name=""/>
        <dsp:cNvSpPr/>
      </dsp:nvSpPr>
      <dsp:spPr>
        <a:xfrm>
          <a:off x="4925755" y="105141"/>
          <a:ext cx="1852729" cy="81686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Расширение списка надежных контрагентов и партнеров</a:t>
          </a:r>
          <a:endParaRPr lang="ru-RU" sz="1400" kern="1200" dirty="0"/>
        </a:p>
      </dsp:txBody>
      <dsp:txXfrm>
        <a:off x="4965631" y="145017"/>
        <a:ext cx="1772977" cy="737112"/>
      </dsp:txXfrm>
    </dsp:sp>
    <dsp:sp modelId="{7EF5B7F7-6671-4282-A7ED-95C36DFADAE1}">
      <dsp:nvSpPr>
        <dsp:cNvPr id="0" name=""/>
        <dsp:cNvSpPr/>
      </dsp:nvSpPr>
      <dsp:spPr>
        <a:xfrm rot="21373944">
          <a:off x="5156898" y="2200613"/>
          <a:ext cx="3460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609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B42B1-20C5-4A60-A493-90ED5F4B0F1D}">
      <dsp:nvSpPr>
        <dsp:cNvPr id="0" name=""/>
        <dsp:cNvSpPr/>
      </dsp:nvSpPr>
      <dsp:spPr>
        <a:xfrm>
          <a:off x="5502618" y="1663692"/>
          <a:ext cx="1940199" cy="92333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Сокращение теневого сектора экономики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Рост поступлений в бюджет</a:t>
          </a:r>
          <a:endParaRPr lang="ru-RU" sz="1400" b="1" kern="1200" dirty="0"/>
        </a:p>
      </dsp:txBody>
      <dsp:txXfrm>
        <a:off x="5547691" y="1708765"/>
        <a:ext cx="1850053" cy="833188"/>
      </dsp:txXfrm>
    </dsp:sp>
    <dsp:sp modelId="{CB17BC6A-7800-4704-8911-363E4BFB3331}">
      <dsp:nvSpPr>
        <dsp:cNvPr id="0" name=""/>
        <dsp:cNvSpPr/>
      </dsp:nvSpPr>
      <dsp:spPr>
        <a:xfrm rot="10983033">
          <a:off x="1749207" y="2215639"/>
          <a:ext cx="5396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968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162FA-AB67-4342-923D-55A487AF7321}">
      <dsp:nvSpPr>
        <dsp:cNvPr id="0" name=""/>
        <dsp:cNvSpPr/>
      </dsp:nvSpPr>
      <dsp:spPr>
        <a:xfrm>
          <a:off x="202662" y="1751627"/>
          <a:ext cx="1546928" cy="81686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Оперативная информация о текущих ценовых индексах</a:t>
          </a:r>
          <a:endParaRPr lang="ru-RU" sz="1400" kern="1200" dirty="0"/>
        </a:p>
      </dsp:txBody>
      <dsp:txXfrm>
        <a:off x="242538" y="1791503"/>
        <a:ext cx="1467176" cy="737112"/>
      </dsp:txXfrm>
    </dsp:sp>
    <dsp:sp modelId="{EB158A6B-6E4E-4AB5-945E-C05F2E52AB7E}">
      <dsp:nvSpPr>
        <dsp:cNvPr id="0" name=""/>
        <dsp:cNvSpPr/>
      </dsp:nvSpPr>
      <dsp:spPr>
        <a:xfrm rot="13146853">
          <a:off x="1860239" y="1301487"/>
          <a:ext cx="12533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336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87B89-B867-49E4-B698-03C3722F7D3E}">
      <dsp:nvSpPr>
        <dsp:cNvPr id="0" name=""/>
        <dsp:cNvSpPr/>
      </dsp:nvSpPr>
      <dsp:spPr>
        <a:xfrm>
          <a:off x="838208" y="89270"/>
          <a:ext cx="1320313" cy="81686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Гарантии оплаты/поставки товара</a:t>
          </a:r>
          <a:endParaRPr lang="ru-RU" sz="1400" kern="1200" dirty="0"/>
        </a:p>
      </dsp:txBody>
      <dsp:txXfrm>
        <a:off x="878084" y="129146"/>
        <a:ext cx="1240561" cy="7371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3E389-FA8D-4FA3-898B-F4A3032F2B5E}">
      <dsp:nvSpPr>
        <dsp:cNvPr id="0" name=""/>
        <dsp:cNvSpPr/>
      </dsp:nvSpPr>
      <dsp:spPr>
        <a:xfrm>
          <a:off x="0" y="245839"/>
          <a:ext cx="6819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A46A8-C689-4290-9601-3EB682F3A159}">
      <dsp:nvSpPr>
        <dsp:cNvPr id="0" name=""/>
        <dsp:cNvSpPr/>
      </dsp:nvSpPr>
      <dsp:spPr>
        <a:xfrm>
          <a:off x="340995" y="9679"/>
          <a:ext cx="4773930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443" tIns="0" rIns="1804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Свободная мощность малой генерации электрической энергии</a:t>
          </a:r>
          <a:endParaRPr lang="ru-RU" sz="1800" kern="1200" dirty="0"/>
        </a:p>
      </dsp:txBody>
      <dsp:txXfrm>
        <a:off x="364052" y="32736"/>
        <a:ext cx="4727816" cy="426206"/>
      </dsp:txXfrm>
    </dsp:sp>
    <dsp:sp modelId="{03665583-9CE1-43FB-9DE1-6A12C43DB0C4}">
      <dsp:nvSpPr>
        <dsp:cNvPr id="0" name=""/>
        <dsp:cNvSpPr/>
      </dsp:nvSpPr>
      <dsp:spPr>
        <a:xfrm>
          <a:off x="0" y="971599"/>
          <a:ext cx="6819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06000-FB84-4096-AB78-98C808CC2958}">
      <dsp:nvSpPr>
        <dsp:cNvPr id="0" name=""/>
        <dsp:cNvSpPr/>
      </dsp:nvSpPr>
      <dsp:spPr>
        <a:xfrm>
          <a:off x="340995" y="735439"/>
          <a:ext cx="4773930" cy="472320"/>
        </a:xfrm>
        <a:prstGeom prst="round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443" tIns="0" rIns="1804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Мелкооптовая торговля топливом </a:t>
          </a:r>
          <a:endParaRPr lang="ru-RU" sz="1800" kern="1200" dirty="0"/>
        </a:p>
      </dsp:txBody>
      <dsp:txXfrm>
        <a:off x="364052" y="758496"/>
        <a:ext cx="4727816" cy="426206"/>
      </dsp:txXfrm>
    </dsp:sp>
    <dsp:sp modelId="{8A135FA8-F4C2-4C1C-9825-4F415572A2FA}">
      <dsp:nvSpPr>
        <dsp:cNvPr id="0" name=""/>
        <dsp:cNvSpPr/>
      </dsp:nvSpPr>
      <dsp:spPr>
        <a:xfrm>
          <a:off x="0" y="1697359"/>
          <a:ext cx="6819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09582-41B2-409B-A821-D63195BEC472}">
      <dsp:nvSpPr>
        <dsp:cNvPr id="0" name=""/>
        <dsp:cNvSpPr/>
      </dsp:nvSpPr>
      <dsp:spPr>
        <a:xfrm>
          <a:off x="340995" y="1461199"/>
          <a:ext cx="4773930" cy="472320"/>
        </a:xfrm>
        <a:prstGeom prst="round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443" tIns="0" rIns="1804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Стройматериалы (песок, щебень и т.д.)</a:t>
          </a:r>
          <a:endParaRPr lang="ru-RU" sz="1800" kern="1200" dirty="0"/>
        </a:p>
      </dsp:txBody>
      <dsp:txXfrm>
        <a:off x="364052" y="1484256"/>
        <a:ext cx="4727816" cy="426206"/>
      </dsp:txXfrm>
    </dsp:sp>
    <dsp:sp modelId="{A109A8F9-2A8D-4969-BD36-4F14F48A19AD}">
      <dsp:nvSpPr>
        <dsp:cNvPr id="0" name=""/>
        <dsp:cNvSpPr/>
      </dsp:nvSpPr>
      <dsp:spPr>
        <a:xfrm>
          <a:off x="0" y="2423119"/>
          <a:ext cx="6819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DBFA7-BC81-4FE2-AF04-983B01FFD84B}">
      <dsp:nvSpPr>
        <dsp:cNvPr id="0" name=""/>
        <dsp:cNvSpPr/>
      </dsp:nvSpPr>
      <dsp:spPr>
        <a:xfrm>
          <a:off x="340995" y="2186959"/>
          <a:ext cx="4773930" cy="472320"/>
        </a:xfrm>
        <a:prstGeom prst="round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58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443" tIns="0" rIns="1804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Минеральные удобрения</a:t>
          </a:r>
          <a:endParaRPr lang="ru-RU" sz="1800" kern="1200" dirty="0"/>
        </a:p>
      </dsp:txBody>
      <dsp:txXfrm>
        <a:off x="364052" y="2210016"/>
        <a:ext cx="4727816" cy="426206"/>
      </dsp:txXfrm>
    </dsp:sp>
    <dsp:sp modelId="{527C413F-3440-4278-97AC-D76C1607EF24}">
      <dsp:nvSpPr>
        <dsp:cNvPr id="0" name=""/>
        <dsp:cNvSpPr/>
      </dsp:nvSpPr>
      <dsp:spPr>
        <a:xfrm>
          <a:off x="0" y="3148880"/>
          <a:ext cx="6819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3F8A5-100F-4BF0-A845-9592401D2C5F}">
      <dsp:nvSpPr>
        <dsp:cNvPr id="0" name=""/>
        <dsp:cNvSpPr/>
      </dsp:nvSpPr>
      <dsp:spPr>
        <a:xfrm>
          <a:off x="340995" y="2912719"/>
          <a:ext cx="4773930" cy="472320"/>
        </a:xfrm>
        <a:prstGeom prst="round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1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443" tIns="0" rIns="1804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Биоресурсы</a:t>
          </a:r>
          <a:endParaRPr lang="ru-RU" sz="1800" kern="1200" dirty="0"/>
        </a:p>
      </dsp:txBody>
      <dsp:txXfrm>
        <a:off x="364052" y="2935776"/>
        <a:ext cx="4727816" cy="426206"/>
      </dsp:txXfrm>
    </dsp:sp>
    <dsp:sp modelId="{71F42985-CD2B-44C5-843C-7F12E4784156}">
      <dsp:nvSpPr>
        <dsp:cNvPr id="0" name=""/>
        <dsp:cNvSpPr/>
      </dsp:nvSpPr>
      <dsp:spPr>
        <a:xfrm>
          <a:off x="0" y="3874640"/>
          <a:ext cx="68199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4C7E9-D825-43AB-A73E-F78F5E83C75F}">
      <dsp:nvSpPr>
        <dsp:cNvPr id="0" name=""/>
        <dsp:cNvSpPr/>
      </dsp:nvSpPr>
      <dsp:spPr>
        <a:xfrm>
          <a:off x="340995" y="3638480"/>
          <a:ext cx="4773930" cy="47232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443" tIns="0" rIns="1804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Сельскохозяйственная продукция</a:t>
          </a:r>
          <a:endParaRPr lang="ru-RU" sz="1800" kern="1200" dirty="0"/>
        </a:p>
      </dsp:txBody>
      <dsp:txXfrm>
        <a:off x="364052" y="3661537"/>
        <a:ext cx="472781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D2CCBD5-942B-4E54-93AA-F0300EB1437E}" type="datetime1">
              <a:rPr lang="en-US"/>
              <a:pPr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077335A-4CCB-47AF-A8CB-4617624AB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528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A405581-ABD3-4E42-B66E-CFD5F94578B9}" type="datetime1">
              <a:rPr lang="en-US"/>
              <a:pPr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3C642F9-1665-4FCC-962C-153537D48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624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642F9-1665-4FCC-962C-153537D481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642F9-1665-4FCC-962C-153537D481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642F9-1665-4FCC-962C-153537D481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642F9-1665-4FCC-962C-153537D481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642F9-1665-4FCC-962C-153537D481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40732-F545-4D65-BF66-3139C4B23DEC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B2864-5C6C-4110-9EE8-0F81F5495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22B9-FC5C-485D-9346-AD5AA3132A32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7A7B1-93CA-43EB-9FAA-67AC9482C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4C4D1-1AE1-432C-8950-3D78179FBF3D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4C871-F22D-4600-8851-7B39872A3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88F2A-45CA-4279-8F54-B16ECB462E6E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04FEC-E408-4BF1-8356-9B7EE7D2D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43949-A394-4403-B84B-BF3F0DF1C575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A39D-4F8B-4FC2-9766-4D5DDA65D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DA7399-9428-4928-93E0-B54FE378A981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B93E8-B94F-4887-82E4-BAFE58656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1F1D6-FE32-4760-A826-EE8F2289AAA0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21D2F-8A89-46B4-8EA5-F2C3D1484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188C8-3FE2-4738-A0E7-23CB7FCB7819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F182-8493-4D90-9C64-7B3F6CBA3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50D389-147C-4B53-BB76-ED5BA4AFC3C7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286CC-7175-4109-AB24-C51122373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98EB-AB1F-448C-B43E-9845C205F50A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622D-DEBD-4A4A-A6FC-5112978D6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0B4CD-17E3-480C-82EE-BAD783F770FA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F3A32-FBD2-44B5-8129-E97037F65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19D96B-CC80-46B1-A9C5-F2CAB5872677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8353-D0D2-4FE4-A3F2-208BD6280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279BB-3614-4F32-A4AF-15EFE3DA816B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998F-23C3-47F6-B8AB-813ADD347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0FAFE-306F-452B-9124-F2E8D20D2101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54D37-AD65-4099-97A4-10309363E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CBD79-B180-464B-A76A-9B26368EF003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D09C7-3F45-493E-81D5-EF058BE33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F6D5-0F66-4595-95E8-CAF23FD356E0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44209-5F3E-4C58-B275-1C3246DCA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5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6BB2F-8B12-4CF5-BF80-CF960921D6E8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9E89-5297-4DF2-AE08-14A55DA08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6CE60-887D-4CB9-AA20-8508C4F164C9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FD88D-802B-4DBE-BE71-239B94E3B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23BE4-0973-49BA-AC8D-604C650263E2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135E6-4974-4480-97D6-61E3E5386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60DF3-06A8-4B18-A97A-AF91DC58F6CD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19215-C3AF-4F75-8842-3DEF0F326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5CF13-42E6-4EDA-9EDB-988C288236F7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A11E-5D89-42CA-82BD-D0BDCFF80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C1B81-A141-4393-BDDE-17F8D6211864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434E2-7825-485F-A038-62D0C5802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4ACDB9-85AB-4F29-9E17-DA7A42A31065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34F2B-F45C-419C-9D24-B641EF1E6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087D5-2D1C-47BF-AA08-F91C1209FCC1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3D5C-96C9-48B9-9E8A-BF23ED412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D23E85-38E1-4537-99F8-44647B464983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FA5DA-FB0C-47BF-8B18-FF3F16DFD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679BD-13A1-46E3-A9D3-E66A02132CB4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3B7B-9E8A-4FED-8F60-6E393AC16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56D13-1A43-4FC5-8E5A-F617E0C61FC3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DA960-7374-45A7-B190-7FCBA1449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E8DEF-4B62-4A87-B75A-53A4CF5133A7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C3712-F811-41F3-B248-8B12E263E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9C5C7-8529-4753-A9C9-FA22B6D260E8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DDB5-646A-494E-84DE-BFDA85E85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1CEF23-877D-4E40-98FF-11AA1E1902C8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EB374-63B5-43A8-93B8-265ACB60E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7AF54-6985-4FAF-9B29-56DE6996B7F8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D072B-219A-4015-9DAC-7193E21B0E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FFD41-BDEC-465D-A1F1-CAE6473A0262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C25B8-F827-409C-82FF-8175EF337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A1C0A-C6E7-4070-A8BD-B9629FEB1BDF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DBF9C-4F1B-4F4B-9BF2-1AACED5CA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A965E-F6CE-4DFA-9736-62F10ABFAA0D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7FE1-11A8-49E6-B92C-1490EDCF1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600C0C2-0276-4B3E-B9D7-680B75DF0C91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B5F6C1B-69B7-40B9-BF5C-76D2D37991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007A535-D297-49FB-A19A-2047AA43EC88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6632E2B-97D1-4B4B-9396-0F4F88CB0A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D149DF8-C9FE-47E8-9785-85EE8DC44EB2}" type="datetime1">
              <a:rPr lang="ru-RU"/>
              <a:pPr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B0EAC3F-9DBC-4783-8ACF-A9C228D37B7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2535" name="Picture 2"/>
          <p:cNvPicPr>
            <a:picLocks noChangeAspect="1" noChangeArrowheads="1"/>
          </p:cNvPicPr>
          <p:nvPr userDrawn="1"/>
        </p:nvPicPr>
        <p:blipFill>
          <a:blip r:embed="rId18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57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ubtitle 2"/>
          <p:cNvSpPr>
            <a:spLocks noGrp="1"/>
          </p:cNvSpPr>
          <p:nvPr>
            <p:ph type="subTitle" idx="1"/>
          </p:nvPr>
        </p:nvSpPr>
        <p:spPr>
          <a:xfrm>
            <a:off x="4452938" y="5045809"/>
            <a:ext cx="4792662" cy="116586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Опыт Пермского УФАС России по развитию биржевой торговли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4640" y="6211669"/>
            <a:ext cx="6088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+mn-lt"/>
              </a:rPr>
              <a:t>Плаксин Александр Владимирович </a:t>
            </a:r>
          </a:p>
          <a:p>
            <a:pPr algn="r"/>
            <a:r>
              <a:rPr lang="ru-RU" dirty="0" err="1" smtClean="0">
                <a:latin typeface="+mn-lt"/>
              </a:rPr>
              <a:t>пгт</a:t>
            </a:r>
            <a:r>
              <a:rPr lang="ru-RU" dirty="0" smtClean="0">
                <a:latin typeface="+mn-lt"/>
              </a:rPr>
              <a:t>. </a:t>
            </a:r>
            <a:r>
              <a:rPr lang="ru-RU" dirty="0" err="1" smtClean="0">
                <a:latin typeface="+mn-lt"/>
              </a:rPr>
              <a:t>Понизовка</a:t>
            </a:r>
            <a:r>
              <a:rPr lang="ru-RU" dirty="0" smtClean="0">
                <a:latin typeface="+mn-lt"/>
              </a:rPr>
              <a:t>, 23.04.2019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FF0000"/>
                </a:solidFill>
              </a:rPr>
              <a:t>Цели и задачи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56F-0417-42F0-B4D1-03A3DC38637B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Стрелка вправо 4"/>
          <p:cNvSpPr/>
          <p:nvPr/>
        </p:nvSpPr>
        <p:spPr>
          <a:xfrm>
            <a:off x="2023872" y="281454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4652" y="2744826"/>
            <a:ext cx="13792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Цель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8148" y="402157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3504929"/>
              </p:ext>
            </p:extLst>
          </p:nvPr>
        </p:nvGraphicFramePr>
        <p:xfrm>
          <a:off x="708660" y="4206240"/>
          <a:ext cx="7166241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002280" y="2223998"/>
            <a:ext cx="3764280" cy="16078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Появление в Пермском крае (любом ином регионе России) устойчивых существенных объемов биржевых торгов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49540" cy="967740"/>
          </a:xfrm>
        </p:spPr>
        <p:txBody>
          <a:bodyPr/>
          <a:lstStyle/>
          <a:p>
            <a:pPr algn="l" eaLnBrk="1" hangingPunct="1"/>
            <a:r>
              <a:rPr lang="ru-RU" sz="4000" b="1" dirty="0" smtClean="0">
                <a:solidFill>
                  <a:srgbClr val="FF0000"/>
                </a:solidFill>
              </a:rPr>
              <a:t>С чего начать ????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м)</a:t>
            </a:r>
          </a:p>
          <a:p>
            <a:fld id="{F4FCC56F-0417-42F0-B4D1-03A3DC3863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2270820"/>
            <a:ext cx="6934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Инициирование </a:t>
            </a:r>
            <a:r>
              <a:rPr lang="ru-RU" dirty="0"/>
              <a:t>подготовки  плана мероприятий развития соответствующей секции биржевых </a:t>
            </a:r>
            <a:r>
              <a:rPr lang="ru-RU" dirty="0" smtClean="0"/>
              <a:t>торгов в регионе (Инициаторы: ТО </a:t>
            </a:r>
            <a:r>
              <a:rPr lang="ru-RU" dirty="0"/>
              <a:t>ФАС </a:t>
            </a:r>
            <a:r>
              <a:rPr lang="ru-RU" dirty="0" smtClean="0"/>
              <a:t>России, Исполнители: ИОГВ субъекта, Биржевой комитет ФАС России, АО «</a:t>
            </a:r>
            <a:r>
              <a:rPr lang="ru-RU" dirty="0" err="1" smtClean="0"/>
              <a:t>СПбМТСБ</a:t>
            </a:r>
            <a:r>
              <a:rPr lang="ru-RU" dirty="0" smtClean="0"/>
              <a:t>»)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Подписание </a:t>
            </a:r>
            <a:r>
              <a:rPr lang="ru-RU" dirty="0"/>
              <a:t>соглашения между высшим исполнительным органом субъекта, региональной ТПП и АО </a:t>
            </a:r>
            <a:r>
              <a:rPr lang="ru-RU" dirty="0" smtClean="0"/>
              <a:t>«</a:t>
            </a:r>
            <a:r>
              <a:rPr lang="ru-RU" dirty="0" err="1" smtClean="0"/>
              <a:t>СПбМТСБ</a:t>
            </a:r>
            <a:r>
              <a:rPr lang="ru-RU" dirty="0" smtClean="0"/>
              <a:t>» </a:t>
            </a:r>
            <a:r>
              <a:rPr lang="ru-RU" dirty="0"/>
              <a:t>о развитии биржевой </a:t>
            </a:r>
            <a:r>
              <a:rPr lang="ru-RU" dirty="0" smtClean="0"/>
              <a:t>торговли;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Продвижение </a:t>
            </a:r>
            <a:r>
              <a:rPr lang="ru-RU" dirty="0"/>
              <a:t>биржевой торговли: пресс-релизы, проведение региональных семинаров-совещаний.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56F-0417-42F0-B4D1-03A3DC38637B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1480" y="1981200"/>
            <a:ext cx="8229600" cy="4144963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Реализация </a:t>
            </a:r>
            <a:r>
              <a:rPr lang="ru-RU" sz="20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проекта </a:t>
            </a:r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«</a:t>
            </a:r>
            <a:r>
              <a:rPr lang="ru-RU" sz="20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Лесная биржа» </a:t>
            </a:r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/>
            </a:r>
            <a:b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</a:br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в </a:t>
            </a:r>
            <a:r>
              <a:rPr lang="ru-RU" sz="20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Пермском крае</a:t>
            </a: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495627183"/>
              </p:ext>
            </p:extLst>
          </p:nvPr>
        </p:nvGraphicFramePr>
        <p:xfrm>
          <a:off x="182881" y="1394460"/>
          <a:ext cx="8602980" cy="3558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5260" y="4639725"/>
            <a:ext cx="47701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/>
              <a:t>Начало торгов – август 2017 г. </a:t>
            </a:r>
            <a:br>
              <a:rPr lang="ru-RU" sz="1400" dirty="0"/>
            </a:br>
            <a:r>
              <a:rPr lang="ru-RU" sz="1400" dirty="0"/>
              <a:t>(7 сделок, реализовано 5,4 тыс. м</a:t>
            </a:r>
            <a:r>
              <a:rPr lang="ru-RU" sz="1400" baseline="30000" dirty="0"/>
              <a:t>3 </a:t>
            </a:r>
            <a:r>
              <a:rPr lang="ru-RU" sz="1400" dirty="0"/>
              <a:t>древесины, полученной </a:t>
            </a:r>
            <a:r>
              <a:rPr lang="ru-RU" sz="1400" dirty="0" smtClean="0"/>
              <a:t>от </a:t>
            </a:r>
            <a:r>
              <a:rPr lang="ru-RU" sz="1400" dirty="0"/>
              <a:t>санитарных мероприятий/ухода за лесом, в хлыстах)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579074" y="4659032"/>
            <a:ext cx="43363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По состоянию на март 2019 года:</a:t>
            </a:r>
          </a:p>
          <a:p>
            <a:pPr lvl="0"/>
            <a:r>
              <a:rPr lang="ru-RU" sz="1400" dirty="0" smtClean="0">
                <a:solidFill>
                  <a:srgbClr val="FF0000"/>
                </a:solidFill>
              </a:rPr>
              <a:t>15</a:t>
            </a:r>
            <a:r>
              <a:rPr lang="ru-RU" sz="1400" dirty="0" smtClean="0"/>
              <a:t> базисов поставки в Пермском крае</a:t>
            </a:r>
          </a:p>
          <a:p>
            <a:pPr lvl="0"/>
            <a:r>
              <a:rPr lang="ru-RU" sz="1400" dirty="0" smtClean="0">
                <a:solidFill>
                  <a:srgbClr val="FF0000"/>
                </a:solidFill>
              </a:rPr>
              <a:t>86</a:t>
            </a:r>
            <a:r>
              <a:rPr lang="ru-RU" sz="1400" dirty="0" smtClean="0"/>
              <a:t> участников торгов</a:t>
            </a:r>
          </a:p>
          <a:p>
            <a:pPr lvl="0"/>
            <a:r>
              <a:rPr lang="ru-RU" sz="1400" dirty="0" smtClean="0"/>
              <a:t>Объем торгов </a:t>
            </a:r>
            <a:r>
              <a:rPr lang="ru-RU" sz="1400" dirty="0" smtClean="0">
                <a:solidFill>
                  <a:srgbClr val="FF0000"/>
                </a:solidFill>
              </a:rPr>
              <a:t>40 </a:t>
            </a:r>
            <a:r>
              <a:rPr lang="ru-RU" sz="1400" dirty="0" smtClean="0"/>
              <a:t>млн рублей (январь – март 2019)</a:t>
            </a:r>
          </a:p>
          <a:p>
            <a:pPr lvl="0"/>
            <a:endParaRPr lang="ru-RU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1671" y="5300004"/>
            <a:ext cx="2133600" cy="365125"/>
          </a:xfrm>
        </p:spPr>
        <p:txBody>
          <a:bodyPr/>
          <a:lstStyle/>
          <a:p>
            <a:fld id="{F4FCC56F-0417-42F0-B4D1-03A3DC38637B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1480" y="1981200"/>
            <a:ext cx="8229600" cy="4144963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Реализация </a:t>
            </a:r>
            <a:r>
              <a:rPr lang="ru-RU" sz="20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проекта </a:t>
            </a:r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«</a:t>
            </a:r>
            <a:r>
              <a:rPr lang="ru-RU" sz="20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Лесная биржа» </a:t>
            </a:r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/>
            </a:r>
            <a:b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</a:br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в </a:t>
            </a:r>
            <a:r>
              <a:rPr lang="ru-RU" sz="2000" b="1" dirty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Пермском крае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9972" y="2082800"/>
            <a:ext cx="6950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Средневзвешенные цены реализации </a:t>
            </a:r>
            <a:r>
              <a:rPr lang="ru-RU" sz="1600" dirty="0" smtClean="0"/>
              <a:t>древесины </a:t>
            </a:r>
          </a:p>
          <a:p>
            <a:r>
              <a:rPr lang="ru-RU" sz="1600" dirty="0" smtClean="0"/>
              <a:t>в Пермском </a:t>
            </a:r>
            <a:r>
              <a:rPr lang="ru-RU" sz="1600" dirty="0"/>
              <a:t>крае на аукционной платформе </a:t>
            </a:r>
            <a:r>
              <a:rPr lang="ru-RU" sz="1600" dirty="0" smtClean="0"/>
              <a:t>АО «</a:t>
            </a:r>
            <a:r>
              <a:rPr lang="ru-RU" sz="1600" dirty="0" err="1" smtClean="0"/>
              <a:t>СПбМТСБ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774001"/>
              </p:ext>
            </p:extLst>
          </p:nvPr>
        </p:nvGraphicFramePr>
        <p:xfrm>
          <a:off x="381000" y="2565975"/>
          <a:ext cx="8091432" cy="378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27"/>
          <p:cNvSpPr txBox="1"/>
          <p:nvPr/>
        </p:nvSpPr>
        <p:spPr>
          <a:xfrm>
            <a:off x="5765919" y="3123776"/>
            <a:ext cx="136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err="1" smtClean="0">
                <a:solidFill>
                  <a:srgbClr val="4F81BD"/>
                </a:solidFill>
              </a:rPr>
              <a:t>Руб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ru-RU" sz="1600" b="1" dirty="0">
                <a:solidFill>
                  <a:srgbClr val="27A9E1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тыс.</a:t>
            </a:r>
            <a:r>
              <a:rPr lang="ru-RU" sz="1600" b="1" dirty="0" smtClean="0">
                <a:solidFill>
                  <a:srgbClr val="27A9E1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2"/>
                </a:solidFill>
                <a:cs typeface="Arial" panose="020B0604020202020204" pitchFamily="34" charset="0"/>
              </a:rPr>
              <a:t>м</a:t>
            </a:r>
            <a:r>
              <a:rPr lang="ru-RU" sz="1600" b="1" baseline="30000" dirty="0" smtClean="0">
                <a:solidFill>
                  <a:schemeClr val="accent2"/>
                </a:solidFill>
                <a:cs typeface="Arial" panose="020B0604020202020204" pitchFamily="34" charset="0"/>
              </a:rPr>
              <a:t>3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60253" y="6334780"/>
            <a:ext cx="695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*Старт торгов - август 2017 года цена 550 </a:t>
            </a:r>
            <a:r>
              <a:rPr lang="ru-RU" sz="1200" dirty="0" err="1" smtClean="0"/>
              <a:t>руб</a:t>
            </a:r>
            <a:r>
              <a:rPr lang="ru-RU" sz="1200" dirty="0" smtClean="0"/>
              <a:t>/</a:t>
            </a:r>
            <a:r>
              <a:rPr lang="ru-RU" sz="1200" dirty="0">
                <a:cs typeface="Arial" panose="020B0604020202020204" pitchFamily="34" charset="0"/>
              </a:rPr>
              <a:t>м</a:t>
            </a:r>
            <a:r>
              <a:rPr lang="ru-RU" sz="1200" baseline="30000" dirty="0">
                <a:cs typeface="Arial" panose="020B0604020202020204" pitchFamily="34" charset="0"/>
              </a:rPr>
              <a:t>3</a:t>
            </a:r>
            <a:endParaRPr lang="ru-RU" sz="1200" dirty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80116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56F-0417-42F0-B4D1-03A3DC38637B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1480" y="1981200"/>
            <a:ext cx="8229600" cy="4144963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         ИТОГО </a:t>
            </a:r>
            <a:endParaRPr lang="ru-RU" sz="1800" b="1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Преимущества биржевой торговли</a:t>
            </a:r>
            <a:endParaRPr lang="ru-RU" sz="2000" b="1" dirty="0">
              <a:solidFill>
                <a:srgbClr val="DB25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30370760"/>
              </p:ext>
            </p:extLst>
          </p:nvPr>
        </p:nvGraphicFramePr>
        <p:xfrm>
          <a:off x="868681" y="2026055"/>
          <a:ext cx="777239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30621" y="55045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Справедливая цена, </a:t>
            </a:r>
            <a:r>
              <a:rPr lang="ru-RU" b="1" dirty="0" smtClean="0"/>
              <a:t>формирование индексов </a:t>
            </a:r>
            <a:r>
              <a:rPr lang="ru-RU" b="1" dirty="0"/>
              <a:t>цен</a:t>
            </a:r>
            <a:endParaRPr lang="ru-RU" dirty="0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2236097" y="5585448"/>
            <a:ext cx="978408" cy="484632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311502" y="3716364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368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56F-0417-42F0-B4D1-03A3DC38637B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600" y="2180907"/>
            <a:ext cx="8229600" cy="4144963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Перспективные рынки для биржевой</a:t>
            </a:r>
            <a:b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</a:br>
            <a:r>
              <a:rPr lang="ru-RU" sz="2000" b="1" dirty="0" smtClean="0">
                <a:solidFill>
                  <a:srgbClr val="DB251D"/>
                </a:solidFill>
                <a:latin typeface="PT Serif" charset="0"/>
                <a:ea typeface="PT Serif" charset="0"/>
                <a:cs typeface="PT Serif" charset="0"/>
              </a:rPr>
              <a:t>торговли на уровне региона</a:t>
            </a:r>
            <a:endParaRPr lang="ru-RU" sz="2000" b="1" dirty="0">
              <a:solidFill>
                <a:srgbClr val="DB251D"/>
              </a:solidFill>
              <a:latin typeface="PT Serif" charset="0"/>
              <a:ea typeface="PT Serif" charset="0"/>
              <a:cs typeface="PT Serif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6615956"/>
              </p:ext>
            </p:extLst>
          </p:nvPr>
        </p:nvGraphicFramePr>
        <p:xfrm>
          <a:off x="830580" y="1915160"/>
          <a:ext cx="6819900" cy="428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1319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56F-0417-42F0-B4D1-03A3DC38637B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1800" dirty="0" smtClean="0"/>
              <a:t>Тиражировать практику Пермского УФАС России среди других ТО ФАС  РФ;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</a:p>
          <a:p>
            <a:pPr>
              <a:buFontTx/>
              <a:buChar char="-"/>
            </a:pPr>
            <a:r>
              <a:rPr lang="ru-RU" sz="1800" dirty="0" smtClean="0"/>
              <a:t>Дополнить Стандарт развития конкуренции в субъектах РФ мероприятиями по развитию региональной биржевой торговли;</a:t>
            </a:r>
          </a:p>
          <a:p>
            <a:pPr marL="0" indent="0">
              <a:buNone/>
            </a:pP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Предложить ИОГВ субъектов РФ рассмотреть вопрос о дополнении региональных дорожных карт развития конкуренции мероприятиями по развитию региональной </a:t>
            </a:r>
            <a:r>
              <a:rPr lang="ru-RU" sz="1800" dirty="0"/>
              <a:t>биржевой </a:t>
            </a:r>
            <a:r>
              <a:rPr lang="ru-RU" sz="1800" dirty="0" smtClean="0"/>
              <a:t>торговли на отдельных товарных рынках, актуальных для конкретной территории;</a:t>
            </a:r>
          </a:p>
          <a:p>
            <a:pPr marL="0" indent="0">
              <a:buNone/>
            </a:pP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Рассмотреть вопрос о выводе на биржевые торги свободной мощности малой генерации электрической энергии;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800" b="1" dirty="0" smtClean="0">
                <a:solidFill>
                  <a:srgbClr val="FF0000"/>
                </a:solidFill>
              </a:rPr>
              <a:t>Предложения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57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12905</TotalTime>
  <Words>393</Words>
  <Application>Microsoft Office PowerPoint</Application>
  <PresentationFormat>Экран (4:3)</PresentationFormat>
  <Paragraphs>123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Office Theme</vt:lpstr>
      <vt:lpstr>1_Office Theme</vt:lpstr>
      <vt:lpstr>2_Office Theme</vt:lpstr>
      <vt:lpstr>Презентация PowerPoint</vt:lpstr>
      <vt:lpstr>Цели и задачи</vt:lpstr>
      <vt:lpstr>С чего начать ????</vt:lpstr>
      <vt:lpstr>Реализация проекта «Лесная биржа»  в Пермском крае</vt:lpstr>
      <vt:lpstr>Реализация проекта «Лесная биржа»  в Пермском крае</vt:lpstr>
      <vt:lpstr>Преимущества биржевой торговли</vt:lpstr>
      <vt:lpstr>Перспективные рынки для биржевой торговли на уровне региона</vt:lpstr>
      <vt:lpstr>Предложения</vt:lpstr>
    </vt:vector>
  </TitlesOfParts>
  <Company>FAS Russia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 Elena Nagaychuk</dc:creator>
  <cp:lastModifiedBy>Антон В. Удальёв</cp:lastModifiedBy>
  <cp:revision>430</cp:revision>
  <cp:lastPrinted>2019-04-19T13:45:17Z</cp:lastPrinted>
  <dcterms:created xsi:type="dcterms:W3CDTF">2011-08-31T07:35:34Z</dcterms:created>
  <dcterms:modified xsi:type="dcterms:W3CDTF">2019-05-22T06:06:26Z</dcterms:modified>
</cp:coreProperties>
</file>